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6957A8C-8B4D-43C5-B9FE-01D299737BF3}">
          <p14:sldIdLst>
            <p14:sldId id="256"/>
            <p14:sldId id="257"/>
            <p14:sldId id="262"/>
            <p14:sldId id="263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28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DBF8-3E7B-4EA2-9C13-493C0E835297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FF92E-4FC6-4D02-8343-340891085F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79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FF92E-4FC6-4D02-8343-340891085F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28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79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8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3559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45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784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04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5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02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1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54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2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97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96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751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62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71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E37A-ECD4-4BEF-83BA-9694242A7C3E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F8F340-5ED7-4BB0-B180-D337C2B52E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4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взаимодействия с родителями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40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134777" cy="47114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b="1" dirty="0" smtClean="0"/>
              <a:t>Цель</a:t>
            </a:r>
            <a:r>
              <a:rPr lang="ru-RU" b="1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Заинтересовать родителей жизнью детского сада и создать условия для передачи им знаний в области воспитания и образования, укрепления здоровья ребенка.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289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6787" y="1046375"/>
            <a:ext cx="9062318" cy="5618376"/>
          </a:xfrm>
        </p:spPr>
        <p:txBody>
          <a:bodyPr>
            <a:normAutofit/>
          </a:bodyPr>
          <a:lstStyle/>
          <a:p>
            <a:r>
              <a:rPr lang="ru-RU" dirty="0" smtClean="0"/>
              <a:t>Взаимодействуя с родителями в наших группах, мы используем различные формы: традиционные и нетрадиционные.</a:t>
            </a:r>
          </a:p>
          <a:p>
            <a:r>
              <a:rPr lang="ru-RU" dirty="0"/>
              <a:t> </a:t>
            </a:r>
            <a:r>
              <a:rPr lang="ru-RU" dirty="0" smtClean="0"/>
              <a:t>Традиционные : беседы( индивидуальные и коллективные), консультации по выбору воспитателей или  родителей, папки- передвижки, стенды, ширмы, выставки. </a:t>
            </a:r>
          </a:p>
          <a:p>
            <a:r>
              <a:rPr lang="ru-RU" dirty="0" smtClean="0"/>
              <a:t> В нетрадиционной  форме мы проводили  родительское собрание «Осенние посиделки», посвящённое воспитанию в семье, на котором </a:t>
            </a:r>
            <a:r>
              <a:rPr lang="ru-RU" dirty="0"/>
              <a:t>д</a:t>
            </a:r>
            <a:r>
              <a:rPr lang="ru-RU" dirty="0" smtClean="0"/>
              <a:t>ети рассказали шуточное стихотворение , приглашали пап на соревнования, посвящённые Дню защитника Отечества. Конечно, нетрадиционные методы взаимодействия  с родителями имеют свои преимущества, родителям приятно видеть успехи ребёнка воочию. Нам нравится использовать в работе высказывания детей .  Перед собранием мы беседовали с детьми о семье на примере сказки «Крошечка- </a:t>
            </a:r>
            <a:r>
              <a:rPr lang="ru-RU" dirty="0" err="1" smtClean="0"/>
              <a:t>Хаврошечка</a:t>
            </a:r>
            <a:r>
              <a:rPr lang="ru-RU" dirty="0" smtClean="0"/>
              <a:t>». И ребята ненавязчиво начинали рассказывать об отношениях в своей семье. </a:t>
            </a:r>
            <a:r>
              <a:rPr lang="ru-RU" dirty="0"/>
              <a:t> </a:t>
            </a:r>
            <a:r>
              <a:rPr lang="ru-RU" dirty="0" smtClean="0"/>
              <a:t>Не называя имена детей,  приводили данные высказывания, заставляя родителей задуматься….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06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Родителей и педагогов сближает общее дело: работа на участках групп, подготовка к праздникам, чаепитиям, организация фотозон. </a:t>
            </a:r>
          </a:p>
          <a:p>
            <a:r>
              <a:rPr lang="ru-RU" sz="2400" dirty="0"/>
              <a:t>Работая с родителями,  не допускаем панибратского отношения , называя по имени –отчеству всех родителей, независимо от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72301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4062" r="30815" b="-9"/>
          <a:stretch/>
        </p:blipFill>
        <p:spPr>
          <a:xfrm>
            <a:off x="551999" y="2370840"/>
            <a:ext cx="5349180" cy="44039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5" t="27097" r="16860" b="1667"/>
          <a:stretch/>
        </p:blipFill>
        <p:spPr>
          <a:xfrm>
            <a:off x="6023728" y="160256"/>
            <a:ext cx="5792927" cy="43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2853" y="644164"/>
            <a:ext cx="9848566" cy="5539819"/>
          </a:xfrm>
        </p:spPr>
      </p:pic>
    </p:spTree>
    <p:extLst>
      <p:ext uri="{BB962C8B-B14F-4D97-AF65-F5344CB8AC3E}">
        <p14:creationId xmlns:p14="http://schemas.microsoft.com/office/powerpoint/2010/main" xmlns="" val="13590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2" r="2162" b="805"/>
          <a:stretch/>
        </p:blipFill>
        <p:spPr>
          <a:xfrm>
            <a:off x="1630837" y="625312"/>
            <a:ext cx="10088414" cy="5209880"/>
          </a:xfrm>
        </p:spPr>
      </p:pic>
    </p:spTree>
    <p:extLst>
      <p:ext uri="{BB962C8B-B14F-4D97-AF65-F5344CB8AC3E}">
        <p14:creationId xmlns:p14="http://schemas.microsoft.com/office/powerpoint/2010/main" xmlns="" val="4749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4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296</TotalTime>
  <Words>190</Words>
  <Application>Microsoft Office PowerPoint</Application>
  <PresentationFormat>Произвольный</PresentationFormat>
  <Paragraphs>10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Особенности взаимодействия с родителями</vt:lpstr>
      <vt:lpstr>Цель:  Заинтересовать родителей жизнью детского сада и создать условия для передачи им знаний в области воспитания и образования, укрепления здоровья ребенка.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взаимодействия с родителями</dc:title>
  <dc:creator>Пользователь</dc:creator>
  <cp:lastModifiedBy>ALG</cp:lastModifiedBy>
  <cp:revision>19</cp:revision>
  <dcterms:created xsi:type="dcterms:W3CDTF">2023-03-18T11:49:33Z</dcterms:created>
  <dcterms:modified xsi:type="dcterms:W3CDTF">2023-04-03T23:07:12Z</dcterms:modified>
</cp:coreProperties>
</file>