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8" d="100"/>
          <a:sy n="48" d="100"/>
        </p:scale>
        <p:origin x="-1932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1030-2F96-49A4-8DF4-10786CAC9C91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3E2-7078-4981-824A-1C4D724DA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1030-2F96-49A4-8DF4-10786CAC9C91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3E2-7078-4981-824A-1C4D724DA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1030-2F96-49A4-8DF4-10786CAC9C91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3E2-7078-4981-824A-1C4D724DA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1030-2F96-49A4-8DF4-10786CAC9C91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3E2-7078-4981-824A-1C4D724DA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1030-2F96-49A4-8DF4-10786CAC9C91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3E2-7078-4981-824A-1C4D724DA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1030-2F96-49A4-8DF4-10786CAC9C91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3E2-7078-4981-824A-1C4D724DA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1030-2F96-49A4-8DF4-10786CAC9C91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3E2-7078-4981-824A-1C4D724DA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1030-2F96-49A4-8DF4-10786CAC9C91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3E2-7078-4981-824A-1C4D724DA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1030-2F96-49A4-8DF4-10786CAC9C91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3E2-7078-4981-824A-1C4D724DA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1030-2F96-49A4-8DF4-10786CAC9C91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3E2-7078-4981-824A-1C4D724DA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1030-2F96-49A4-8DF4-10786CAC9C91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3E2-7078-4981-824A-1C4D724DA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21030-2F96-49A4-8DF4-10786CAC9C91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93E2-7078-4981-824A-1C4D724DAB1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xn----8sbkdskilpjnjd3k.xn--p1ai/upload/iblock/c46/ds-0124-dobro-pozhalovat-v-ds-15x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488" y="6429396"/>
            <a:ext cx="6286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Подготовила </a:t>
            </a:r>
            <a:r>
              <a:rPr lang="ru-RU" sz="2400" b="1" dirty="0" err="1" smtClean="0"/>
              <a:t>Вологжина</a:t>
            </a:r>
            <a:r>
              <a:rPr lang="ru-RU" sz="2400" b="1" dirty="0" smtClean="0"/>
              <a:t> Ольга  Николаевна</a:t>
            </a:r>
            <a:endParaRPr lang="ru-RU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s05.infourok.ru/uploads/ex/0f39/000b4650-eb7ee073/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401387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643314"/>
            <a:ext cx="3857652" cy="2758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341872"/>
            <a:ext cx="4714876" cy="3524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0"/>
            <a:ext cx="45720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Свежий воздух малышам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Нужен и полезен!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Очень весело гулять нам!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И никаких болезней!...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71810"/>
            <a:ext cx="4681914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2214554"/>
            <a:ext cx="4312183" cy="322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63184"/>
            <a:ext cx="3599392" cy="603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214554"/>
            <a:ext cx="5048882" cy="3774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kartinkin.net/uploads/posts/2020-07/1593721808_23-p-foni-dlya-detskikh-prezentatsii-v-shkolu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57290" y="857232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Bahnschrift" pitchFamily="34" charset="0"/>
              </a:rPr>
              <a:t>Игровая деятельность детей</a:t>
            </a:r>
            <a:endParaRPr lang="ru-RU" sz="3600" dirty="0">
              <a:solidFill>
                <a:srgbClr val="C00000"/>
              </a:solidFill>
              <a:latin typeface="Bahnschrift" pitchFamily="34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4476728" cy="3347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1673" y="2071678"/>
            <a:ext cx="4108617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471663" cy="3343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465" y="3500439"/>
            <a:ext cx="4490783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6" descr="https://dou4.edu42.ru/wp-content/uploads/sites/28/2021/04/raznovozrastnaya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57166"/>
            <a:ext cx="385765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6" name="Picture 8" descr="https://catherineasquithgallery.com/uploads/posts/2021-02/1613685218_8-p-fon-dlya-prezentatsii-konstruirovanie-v-de-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643314"/>
            <a:ext cx="3981509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nfostend.by/images/stories/virtuemart/product/25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928802"/>
            <a:ext cx="3907911" cy="2921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7888" y="3571876"/>
            <a:ext cx="3738855" cy="2795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571480"/>
            <a:ext cx="3786214" cy="2830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 flipH="1">
            <a:off x="613327" y="357166"/>
            <a:ext cx="3315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УТРЕННЯЯ ГИМНАСТИКА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tatic.daru-dar.org/s1024/02/00/16/12/16123e8d03032f906129b5822449bd10481fdc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3809952" cy="2847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071678"/>
            <a:ext cx="4405290" cy="2704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artinkin.net/uploads/posts/2021-01/1611235606_19-p-fon-dlya-prezentatsii-po-finansovoi-gramot-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12" name="AutoShape 4" descr="blob:https://web.whatsapp.com/e11d8f8b-b41b-47fb-8432-2b34bbd77ce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0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44974"/>
            <a:ext cx="3286116" cy="4013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3071810"/>
            <a:ext cx="4714876" cy="3525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catherineasquithgallery.com/uploads/posts/2021-02/1613677821_28-p-fon-dlya-prezentatsii-finansovaya-gramotno-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760159"/>
            <a:ext cx="4143404" cy="3097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639764"/>
            <a:ext cx="2786082" cy="3218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8354"/>
            <a:ext cx="2571768" cy="343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85728"/>
            <a:ext cx="2571768" cy="343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285728"/>
            <a:ext cx="2467984" cy="330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5"/>
            <a:ext cx="3857652" cy="53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500173"/>
            <a:ext cx="3939898" cy="535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357290" y="500042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Рекомендации  для родителей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676628" cy="4918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9914" y="1690358"/>
            <a:ext cx="3644052" cy="4874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357422" y="357166"/>
            <a:ext cx="600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Безопасность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143248"/>
            <a:ext cx="4548784" cy="340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4540" y="3143248"/>
            <a:ext cx="437946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8506" y="0"/>
            <a:ext cx="4109444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s05.infourok.ru/uploads/ex/0f39/000b4650-eb7ee073/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357166"/>
            <a:ext cx="34290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Мы, конечно, малыши,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Но праздник главный знаем!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Поздравляем от души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Наших ветеранов.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Мы </a:t>
            </a:r>
            <a:r>
              <a:rPr lang="ru-RU" sz="2000" b="1" dirty="0">
                <a:solidFill>
                  <a:srgbClr val="C00000"/>
                </a:solidFill>
              </a:rPr>
              <a:t>желаем в День Победы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Ветеранам дорогим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Счастья и здоровья дедам,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И поклон мы дарим им!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b="19028"/>
          <a:stretch>
            <a:fillRect/>
          </a:stretch>
        </p:blipFill>
        <p:spPr bwMode="auto">
          <a:xfrm>
            <a:off x="3478689" y="1214422"/>
            <a:ext cx="5665311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22</Words>
  <Application>Microsoft Office PowerPoint</Application>
  <PresentationFormat>Экран (4:3)</PresentationFormat>
  <Paragraphs>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Денис</dc:creator>
  <cp:lastModifiedBy>Денис</cp:lastModifiedBy>
  <cp:revision>2</cp:revision>
  <dcterms:created xsi:type="dcterms:W3CDTF">2022-05-10T09:36:44Z</dcterms:created>
  <dcterms:modified xsi:type="dcterms:W3CDTF">2022-05-10T12:59:24Z</dcterms:modified>
</cp:coreProperties>
</file>