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EB74-5F3A-46A8-9861-531148D83BA4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A4CF-32ED-4E7C-B7BB-E3D677766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EB74-5F3A-46A8-9861-531148D83BA4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A4CF-32ED-4E7C-B7BB-E3D677766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EB74-5F3A-46A8-9861-531148D83BA4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A4CF-32ED-4E7C-B7BB-E3D677766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EB74-5F3A-46A8-9861-531148D83BA4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A4CF-32ED-4E7C-B7BB-E3D677766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EB74-5F3A-46A8-9861-531148D83BA4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A4CF-32ED-4E7C-B7BB-E3D677766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EB74-5F3A-46A8-9861-531148D83BA4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A4CF-32ED-4E7C-B7BB-E3D677766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EB74-5F3A-46A8-9861-531148D83BA4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A4CF-32ED-4E7C-B7BB-E3D677766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EB74-5F3A-46A8-9861-531148D83BA4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A4CF-32ED-4E7C-B7BB-E3D677766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EB74-5F3A-46A8-9861-531148D83BA4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A4CF-32ED-4E7C-B7BB-E3D677766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EB74-5F3A-46A8-9861-531148D83BA4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A4CF-32ED-4E7C-B7BB-E3D677766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EB74-5F3A-46A8-9861-531148D83BA4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A4CF-32ED-4E7C-B7BB-E3D677766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CEB74-5F3A-46A8-9861-531148D83BA4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0A4CF-32ED-4E7C-B7BB-E3D677766E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466730_29-phonoteka_org-p-detskie-foni-dlya-oformleniya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71802" y="6357958"/>
            <a:ext cx="6072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Bahnschrift SemiBold" pitchFamily="34" charset="0"/>
              </a:rPr>
              <a:t>Подготовила: Воспитатель группы«Ромашка» </a:t>
            </a:r>
            <a:r>
              <a:rPr lang="ru-RU" sz="1600" b="1" dirty="0" err="1" smtClean="0">
                <a:solidFill>
                  <a:srgbClr val="C00000"/>
                </a:solidFill>
                <a:latin typeface="Bahnschrift SemiBold" pitchFamily="34" charset="0"/>
              </a:rPr>
              <a:t>ВологжинаО.Н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32" name="Picture 8" descr="https://i.ytimg.com/vi/uLbscP_-1-8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0"/>
            <a:ext cx="4857784" cy="2544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atherineasquithgallery.com/uploads/posts/2021-02/1613543083_68-p-fon-dlya-prezentatsii-powerpoint-dlya-shko-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C:\Users\Денис\Downloads\WhatsApp Image 2023-02-12 at 14.46.47 (1).jpeg"/>
          <p:cNvPicPr>
            <a:picLocks noChangeAspect="1" noChangeArrowheads="1"/>
          </p:cNvPicPr>
          <p:nvPr/>
        </p:nvPicPr>
        <p:blipFill>
          <a:blip r:embed="rId3"/>
          <a:srcRect l="18750" t="9239" r="19531" b="15677"/>
          <a:stretch>
            <a:fillRect/>
          </a:stretch>
        </p:blipFill>
        <p:spPr bwMode="auto">
          <a:xfrm>
            <a:off x="1500165" y="0"/>
            <a:ext cx="4164737" cy="378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Денис\Downloads\WhatsApp Image 2023-02-12 at 14.46.46 (1).jpeg"/>
          <p:cNvPicPr>
            <a:picLocks noChangeAspect="1" noChangeArrowheads="1"/>
          </p:cNvPicPr>
          <p:nvPr/>
        </p:nvPicPr>
        <p:blipFill>
          <a:blip r:embed="rId4"/>
          <a:srcRect r="24219" b="6103"/>
          <a:stretch>
            <a:fillRect/>
          </a:stretch>
        </p:blipFill>
        <p:spPr bwMode="auto">
          <a:xfrm>
            <a:off x="5056064" y="3071810"/>
            <a:ext cx="4087936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kartinkin.net/pics/uploads/posts/2022-08/1660029768_51-kartinkin-net-p-fon-dlya-pamyatki-roditelyam-krasivo-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kartinkin.net/pics/uploads/posts/2022-08/1660029768_51-kartinkin-net-p-fon-dlya-pamyatki-roditelyam-krasivo-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0" name="Picture 14" descr="http://www.dou20ugansk.ru/storage/app/media/chto-neobkhodimo-znat-o-detskom-upryamstve-i-kapriz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151"/>
            <a:ext cx="9144000" cy="690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upk6.brestgoo.gov.by/files/01132/obj/140/16373/img/%D0%BC%D0%B0%D0%BB%D1%8B%D1%88%D0%B8%20%D1%80%D0%B0%D0%B4%D0%B3%D0%B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3272" cy="194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AutoShape 4" descr="blob:https://web.whatsapp.com/5b87a0df-67fb-4e8f-b476-9a4eb7d079d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 descr="C:\Users\Денис\Downloads\WhatsApp Image 2023-02-07 at 03.07.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0"/>
            <a:ext cx="2928958" cy="248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C:\Users\Денис\Downloads\WhatsApp Image 2023-02-07 at 03.07.1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28802"/>
            <a:ext cx="2928958" cy="261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 descr="C:\Users\Денис\Downloads\WhatsApp Image 2023-02-07 at 03.07.17 (2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77860"/>
            <a:ext cx="3348996" cy="238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C:\Users\Денис\Downloads\WhatsApp Image 2023-02-07 at 03.07.18.jpeg"/>
          <p:cNvPicPr>
            <a:picLocks noChangeAspect="1" noChangeArrowheads="1"/>
          </p:cNvPicPr>
          <p:nvPr/>
        </p:nvPicPr>
        <p:blipFill>
          <a:blip r:embed="rId6"/>
          <a:srcRect t="30208"/>
          <a:stretch>
            <a:fillRect/>
          </a:stretch>
        </p:blipFill>
        <p:spPr bwMode="auto">
          <a:xfrm>
            <a:off x="6295070" y="285728"/>
            <a:ext cx="2848930" cy="2659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9" name="Picture 9" descr="C:\Users\Денис\Downloads\WhatsApp Image 2023-02-07 at 03.07.17 (4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004" y="4291181"/>
            <a:ext cx="3348996" cy="256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3" name="Picture 13" descr="https://dsad12.com.ru/upload/information_system_39/1/4/7/item_1476/item_1476.jpg"/>
          <p:cNvPicPr>
            <a:picLocks noChangeAspect="1" noChangeArrowheads="1"/>
          </p:cNvPicPr>
          <p:nvPr/>
        </p:nvPicPr>
        <p:blipFill>
          <a:blip r:embed="rId8"/>
          <a:srcRect l="46392" t="15464" r="4638" b="55326"/>
          <a:stretch>
            <a:fillRect/>
          </a:stretch>
        </p:blipFill>
        <p:spPr bwMode="auto">
          <a:xfrm>
            <a:off x="3021375" y="2643182"/>
            <a:ext cx="383243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ebmg.ru/wp-content/uploads/2022/11/i-37-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upk6.brestgoo.gov.by/files/01132/obj/140/16373/img/%D0%BC%D0%B0%D0%BB%D1%8B%D1%88%D0%B8%20%D1%80%D0%B0%D0%B4%D0%B3%D0%B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915593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Денис\Downloads\WhatsApp Image 2023-01-13 at 04.37.2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77843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AutoShape 5" descr="blob:https://web.whatsapp.com/47a1f7b8-c5f1-4849-901b-88cb15ad50b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C:\Users\Денис\Downloads\WhatsApp Image 2023-01-13 at 04.37.21 (1).jpeg"/>
          <p:cNvPicPr>
            <a:picLocks noChangeAspect="1" noChangeArrowheads="1"/>
          </p:cNvPicPr>
          <p:nvPr/>
        </p:nvPicPr>
        <p:blipFill>
          <a:blip r:embed="rId5"/>
          <a:srcRect t="20574"/>
          <a:stretch>
            <a:fillRect/>
          </a:stretch>
        </p:blipFill>
        <p:spPr bwMode="auto">
          <a:xfrm>
            <a:off x="4278676" y="0"/>
            <a:ext cx="4865324" cy="3200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628" y="3857628"/>
            <a:ext cx="342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Bahnschrift SemiBold" pitchFamily="34" charset="0"/>
              </a:rPr>
              <a:t>Тарелка – ах!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Bahnschrift SemiBold" pitchFamily="34" charset="0"/>
              </a:rPr>
              <a:t>Тарелка – ух!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Bahnschrift SemiBold" pitchFamily="34" charset="0"/>
              </a:rPr>
              <a:t>Из тонкого фарфора.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Bahnschrift SemiBold" pitchFamily="34" charset="0"/>
              </a:rPr>
              <a:t>Белей, чем самый белый пух</a:t>
            </a:r>
            <a: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Bahnschrift SemiBold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Bahnschrift SemiBold" pitchFamily="34" charset="0"/>
              </a:rPr>
              <a:t>И ярче светофора</a:t>
            </a:r>
            <a:r>
              <a:rPr lang="ru-RU" sz="2000" dirty="0">
                <a:solidFill>
                  <a:srgbClr val="C00000"/>
                </a:solidFill>
                <a:latin typeface="Bahnschrift SemiBold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ebmg.ru/wp-content/uploads/2022/11/i-37-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 descr="C:\Users\Денис\Downloads\WhatsApp Image 2023-02-10 at 05.41.4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087775" cy="3190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C:\Users\Денис\Downloads\WhatsApp Image 2023-02-10 at 05.42.5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643314"/>
            <a:ext cx="451104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4" name="AutoShape 6" descr="blob:https://web.whatsapp.com/76f5affe-a568-4098-9f4f-8f3c1c6fa8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5" name="Picture 7" descr="C:\Users\Денис\Downloads\WhatsApp Image 2023-02-10 at 05.42.5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06118"/>
            <a:ext cx="3714776" cy="3151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6" name="Picture 8" descr="C:\Users\Денис\Downloads\WhatsApp Image 2023-02-10 at 05.40.53.jpeg"/>
          <p:cNvPicPr>
            <a:picLocks noChangeAspect="1" noChangeArrowheads="1"/>
          </p:cNvPicPr>
          <p:nvPr/>
        </p:nvPicPr>
        <p:blipFill>
          <a:blip r:embed="rId6"/>
          <a:srcRect r="12162"/>
          <a:stretch>
            <a:fillRect/>
          </a:stretch>
        </p:blipFill>
        <p:spPr bwMode="auto">
          <a:xfrm>
            <a:off x="357158" y="3857628"/>
            <a:ext cx="3714776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  <a:prstDash val="lgDashDotDot"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ebmg.ru/wp-content/uploads/2022/11/i-37-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C:\Users\Денис\Downloads\WhatsApp Image 2023-02-07 at 03.22.02.jpeg"/>
          <p:cNvPicPr>
            <a:picLocks noChangeAspect="1" noChangeArrowheads="1"/>
          </p:cNvPicPr>
          <p:nvPr/>
        </p:nvPicPr>
        <p:blipFill>
          <a:blip r:embed="rId3"/>
          <a:srcRect t="13419"/>
          <a:stretch>
            <a:fillRect/>
          </a:stretch>
        </p:blipFill>
        <p:spPr bwMode="auto">
          <a:xfrm>
            <a:off x="4643437" y="168035"/>
            <a:ext cx="4286281" cy="2774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C:\Users\Денис\Downloads\WhatsApp Image 2023-02-07 at 03.22.0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705" y="2714620"/>
            <a:ext cx="4652515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628" y="3714752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Bahnschrift SemiBold" pitchFamily="34" charset="0"/>
              </a:rPr>
              <a:t>В огороде шум-шум-шум,</a:t>
            </a:r>
            <a:r>
              <a:rPr lang="ru-RU" sz="2400" dirty="0" smtClean="0">
                <a:solidFill>
                  <a:srgbClr val="FF0000"/>
                </a:solidFill>
                <a:latin typeface="Bahnschrift SemiBold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Bahnschrift SemiBold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Bahnschrift SemiBold" pitchFamily="34" charset="0"/>
              </a:rPr>
              <a:t>Зайка-зайка: </a:t>
            </a:r>
            <a:r>
              <a:rPr lang="ru-RU" sz="2400" dirty="0" err="1">
                <a:solidFill>
                  <a:srgbClr val="FF0000"/>
                </a:solidFill>
                <a:latin typeface="Bahnschrift SemiBold" pitchFamily="34" charset="0"/>
              </a:rPr>
              <a:t>хрум-хрум-хрум</a:t>
            </a:r>
            <a:r>
              <a:rPr lang="ru-RU" sz="2400" dirty="0">
                <a:solidFill>
                  <a:srgbClr val="FF0000"/>
                </a:solidFill>
                <a:latin typeface="Bahnschrift SemiBold" pitchFamily="34" charset="0"/>
              </a:rPr>
              <a:t>,</a:t>
            </a:r>
            <a:r>
              <a:rPr lang="ru-RU" sz="2400" dirty="0" smtClean="0">
                <a:solidFill>
                  <a:srgbClr val="FF0000"/>
                </a:solidFill>
                <a:latin typeface="Bahnschrift SemiBold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Bahnschrift SemiBold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Bahnschrift SemiBold" pitchFamily="34" charset="0"/>
              </a:rPr>
              <a:t>Прыг-прыг-прыг по пням, по пням,</a:t>
            </a:r>
            <a:r>
              <a:rPr lang="ru-RU" sz="2400" dirty="0" smtClean="0">
                <a:solidFill>
                  <a:srgbClr val="FF0000"/>
                </a:solidFill>
                <a:latin typeface="Bahnschrift SemiBold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Bahnschrift SemiBold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Bahnschrift SemiBold" pitchFamily="34" charset="0"/>
              </a:rPr>
              <a:t>Съел морковку - </a:t>
            </a:r>
            <a:r>
              <a:rPr lang="ru-RU" sz="2400" dirty="0" err="1">
                <a:solidFill>
                  <a:srgbClr val="FF0000"/>
                </a:solidFill>
                <a:latin typeface="Bahnschrift SemiBold" pitchFamily="34" charset="0"/>
              </a:rPr>
              <a:t>ням-ням-ням</a:t>
            </a:r>
            <a:r>
              <a:rPr lang="ru-RU" sz="2400" dirty="0"/>
              <a:t>!</a:t>
            </a:r>
            <a:r>
              <a:rPr lang="ru-RU" b="1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1604" y="21429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ahnschrift SemiBold" pitchFamily="34" charset="0"/>
              </a:rPr>
              <a:t>ЛЕПКА</a:t>
            </a:r>
            <a:endParaRPr lang="ru-RU" sz="2800" b="1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85794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ahnschrift" pitchFamily="34" charset="0"/>
              </a:rPr>
              <a:t>« МОРКОВКА ДЛЯ ЗАЙЧИКА»</a:t>
            </a:r>
            <a:endParaRPr lang="ru-RU" sz="2400" b="1" dirty="0">
              <a:solidFill>
                <a:srgbClr val="FF0000"/>
              </a:solidFill>
              <a:latin typeface="Bahnschrif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ebmg.ru/wp-content/uploads/2022/11/i-37-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Денис\Downloads\WhatsApp Image 2023-02-07 at 03.13.41.jpeg"/>
          <p:cNvPicPr>
            <a:picLocks noChangeAspect="1" noChangeArrowheads="1"/>
          </p:cNvPicPr>
          <p:nvPr/>
        </p:nvPicPr>
        <p:blipFill>
          <a:blip r:embed="rId3"/>
          <a:srcRect t="4013"/>
          <a:stretch>
            <a:fillRect/>
          </a:stretch>
        </p:blipFill>
        <p:spPr bwMode="auto">
          <a:xfrm>
            <a:off x="285720" y="3682945"/>
            <a:ext cx="3929090" cy="2889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C:\Users\Денис\Downloads\WhatsApp Image 2023-02-07 at 03.13.40.jpeg"/>
          <p:cNvPicPr>
            <a:picLocks noChangeAspect="1" noChangeArrowheads="1"/>
          </p:cNvPicPr>
          <p:nvPr/>
        </p:nvPicPr>
        <p:blipFill>
          <a:blip r:embed="rId4"/>
          <a:srcRect t="5059"/>
          <a:stretch>
            <a:fillRect/>
          </a:stretch>
        </p:blipFill>
        <p:spPr bwMode="auto">
          <a:xfrm>
            <a:off x="4929190" y="3643314"/>
            <a:ext cx="3929089" cy="2983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5" descr="C:\Users\Денис\Downloads\WhatsApp Image 2023-02-07 at 03.13.40 (1).jpeg"/>
          <p:cNvPicPr>
            <a:picLocks noChangeAspect="1" noChangeArrowheads="1"/>
          </p:cNvPicPr>
          <p:nvPr/>
        </p:nvPicPr>
        <p:blipFill>
          <a:blip r:embed="rId5"/>
          <a:srcRect t="45819"/>
          <a:stretch>
            <a:fillRect/>
          </a:stretch>
        </p:blipFill>
        <p:spPr bwMode="auto">
          <a:xfrm>
            <a:off x="2000232" y="1357298"/>
            <a:ext cx="5286412" cy="2140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714612" y="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ahnschrift" pitchFamily="34" charset="0"/>
              </a:rPr>
              <a:t>ЛЕПКА С АППЛИКАЦИЕЙ</a:t>
            </a:r>
            <a:endParaRPr lang="ru-RU" sz="2400" b="1" dirty="0">
              <a:solidFill>
                <a:srgbClr val="002060"/>
              </a:solidFill>
              <a:latin typeface="Bahnschrif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78579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« ЗАЙЧИКИ ЗИМОЙ»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atherineasquithgallery.com/uploads/posts/2021-02/1613543083_68-p-fon-dlya-prezentatsii-powerpoint-dlya-shko-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https://rused.ru/irk-mdou97/wp-content/uploads/sites/115/2022/06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0"/>
            <a:ext cx="4643470" cy="250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C:\Users\Денис\Downloads\WhatsApp Image 2023-02-07 at 03.09.58.jpeg"/>
          <p:cNvPicPr>
            <a:picLocks noChangeAspect="1" noChangeArrowheads="1"/>
          </p:cNvPicPr>
          <p:nvPr/>
        </p:nvPicPr>
        <p:blipFill>
          <a:blip r:embed="rId4"/>
          <a:srcRect t="4166" b="5208"/>
          <a:stretch>
            <a:fillRect/>
          </a:stretch>
        </p:blipFill>
        <p:spPr bwMode="auto">
          <a:xfrm>
            <a:off x="5286380" y="2645857"/>
            <a:ext cx="3571899" cy="4212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C:\Users\Денис\Downloads\WhatsApp Image 2023-02-07 at 03.09.5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648707"/>
            <a:ext cx="3286148" cy="420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atherineasquithgallery.com/uploads/posts/2021-02/1613543083_68-p-fon-dlya-prezentatsii-powerpoint-dlya-shko-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C:\Users\Денис\Downloads\WhatsApp Image 2023-02-07 at 03.09.5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0"/>
            <a:ext cx="3029202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Users\Денис\Downloads\WhatsApp Image 2023-02-07 at 03.09.59.jpeg"/>
          <p:cNvPicPr>
            <a:picLocks noChangeAspect="1" noChangeArrowheads="1"/>
          </p:cNvPicPr>
          <p:nvPr/>
        </p:nvPicPr>
        <p:blipFill>
          <a:blip r:embed="rId4"/>
          <a:srcRect l="21094" b="5058"/>
          <a:stretch>
            <a:fillRect/>
          </a:stretch>
        </p:blipFill>
        <p:spPr bwMode="auto">
          <a:xfrm>
            <a:off x="5000628" y="0"/>
            <a:ext cx="4143372" cy="35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C:\Users\Денис\Downloads\WhatsApp Image 2023-02-12 at 14.45.43.jpeg"/>
          <p:cNvPicPr>
            <a:picLocks noChangeAspect="1" noChangeArrowheads="1"/>
          </p:cNvPicPr>
          <p:nvPr/>
        </p:nvPicPr>
        <p:blipFill>
          <a:blip r:embed="rId5"/>
          <a:srcRect t="7149" r="20312"/>
          <a:stretch>
            <a:fillRect/>
          </a:stretch>
        </p:blipFill>
        <p:spPr bwMode="auto">
          <a:xfrm>
            <a:off x="1428728" y="3622501"/>
            <a:ext cx="3714776" cy="323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C:\Users\Денис\Downloads\WhatsApp Image 2023-02-12 at 14.45.43 (1).jpeg"/>
          <p:cNvPicPr>
            <a:picLocks noChangeAspect="1" noChangeArrowheads="1"/>
          </p:cNvPicPr>
          <p:nvPr/>
        </p:nvPicPr>
        <p:blipFill>
          <a:blip r:embed="rId6"/>
          <a:srcRect t="9375"/>
          <a:stretch>
            <a:fillRect/>
          </a:stretch>
        </p:blipFill>
        <p:spPr bwMode="auto">
          <a:xfrm>
            <a:off x="5715008" y="3571876"/>
            <a:ext cx="2877325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atherineasquithgallery.com/uploads/posts/2021-02/1613543083_68-p-fon-dlya-prezentatsii-powerpoint-dlya-shko-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C:\Users\Денис\Downloads\WhatsApp Image 2023-02-12 at 14.45.44.jpeg"/>
          <p:cNvPicPr>
            <a:picLocks noChangeAspect="1" noChangeArrowheads="1"/>
          </p:cNvPicPr>
          <p:nvPr/>
        </p:nvPicPr>
        <p:blipFill>
          <a:blip r:embed="rId3"/>
          <a:srcRect t="8571"/>
          <a:stretch>
            <a:fillRect/>
          </a:stretch>
        </p:blipFill>
        <p:spPr bwMode="auto">
          <a:xfrm>
            <a:off x="1643042" y="1"/>
            <a:ext cx="3714776" cy="2538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Users\Денис\Downloads\WhatsApp Image 2023-02-12 at 14.45.4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785926"/>
            <a:ext cx="410947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Денис\Downloads\WhatsApp Image 2023-02-12 at 14.46.4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929042"/>
            <a:ext cx="391833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25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1</cp:revision>
  <dcterms:created xsi:type="dcterms:W3CDTF">2023-02-12T08:53:47Z</dcterms:created>
  <dcterms:modified xsi:type="dcterms:W3CDTF">2023-02-12T12:26:20Z</dcterms:modified>
</cp:coreProperties>
</file>