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32E8E9-A9FE-4A0C-B599-CE19D3DCF4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96CE58-78DB-432D-B7CE-1DB0B80593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29256" y="5572140"/>
            <a:ext cx="3409944" cy="503646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>Подготовила: воспитатель Суркова Анна Александровна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8458200" cy="2143140"/>
          </a:xfrm>
        </p:spPr>
        <p:txBody>
          <a:bodyPr>
            <a:normAutofit fontScale="85000" lnSpcReduction="20000"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РАЗВИТИЕ РЕЧИ ДЕТЕЙ ПОДГОТОВИТЕЛЬНОЙ К ШКОЛЕ ГРУППЫ: ПРОБЛЕМЫ, ПУТИ РЕШЕНИЯ</a:t>
            </a:r>
            <a:endParaRPr lang="ru-RU" sz="48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Цель -</a:t>
            </a:r>
            <a:r>
              <a:rPr lang="ru-RU" b="1" dirty="0" smtClean="0"/>
              <a:t> </a:t>
            </a:r>
            <a:r>
              <a:rPr lang="ru-RU" dirty="0" smtClean="0"/>
              <a:t>развитие связной речи детей старшего дошкольного возраста в условиях ДОУ.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Задачи: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dirty="0" smtClean="0"/>
              <a:t>Создавать развивающую предметно-пространственную среду, способствующую речевому развитию детей старшего дошкольного возраста.</a:t>
            </a:r>
          </a:p>
          <a:p>
            <a:pPr lvl="0"/>
            <a:r>
              <a:rPr lang="ru-RU" dirty="0" smtClean="0"/>
              <a:t>Создавать условия, которые будут способствовать развитию связной речи детей посредством составления рассказов и пересказа, сюжетных картинок, </a:t>
            </a:r>
            <a:r>
              <a:rPr lang="ru-RU" dirty="0" err="1" smtClean="0"/>
              <a:t>словестных</a:t>
            </a:r>
            <a:r>
              <a:rPr lang="ru-RU" dirty="0" smtClean="0"/>
              <a:t> и дидактических игр, чтения художественной литературы, театрализованной деятельности и т.д.</a:t>
            </a:r>
          </a:p>
          <a:p>
            <a:pPr lvl="0"/>
            <a:r>
              <a:rPr lang="ru-RU" dirty="0" smtClean="0"/>
              <a:t>Повышать уровень информационной компетентности родителей по вопросам </a:t>
            </a:r>
            <a:r>
              <a:rPr lang="ru-RU" b="1" dirty="0" smtClean="0"/>
              <a:t>развития</a:t>
            </a:r>
            <a:r>
              <a:rPr lang="ru-RU" dirty="0" smtClean="0"/>
              <a:t> познавательной и речевой активности детей (консультации, индивидуальные беседы)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Словесные методы (чтение худ. литературы, заучивание наизусть, пересказ, беседа)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IMG-20230131-WA00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714488"/>
            <a:ext cx="3857652" cy="485778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наглядные непосредственные (эксперимент и его разновидности) и опосредованные (</a:t>
            </a:r>
            <a:r>
              <a:rPr lang="ru-RU" dirty="0" smtClean="0">
                <a:solidFill>
                  <a:srgbClr val="0070C0"/>
                </a:solidFill>
              </a:rPr>
              <a:t>с</a:t>
            </a:r>
            <a:r>
              <a:rPr lang="ru-RU" sz="2800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использованием изобразительной наглядности: рассматривание и описание картин, игрушек, фотографий) 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8" name="Содержимое 7" descr="20220401_0908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946700">
            <a:off x="4813163" y="3416398"/>
            <a:ext cx="3708321" cy="2781241"/>
          </a:xfrm>
        </p:spPr>
      </p:pic>
      <p:pic>
        <p:nvPicPr>
          <p:cNvPr id="14" name="Рисунок 13" descr="IMG_20210412_112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2786058"/>
            <a:ext cx="2643206" cy="38576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142876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Практические </a:t>
            </a:r>
            <a:r>
              <a:rPr lang="ru-RU" dirty="0" smtClean="0">
                <a:solidFill>
                  <a:srgbClr val="0070C0"/>
                </a:solidFill>
              </a:rPr>
              <a:t>методы(дидактические игры, игры-драматизации, инсценировки, хороводные игры)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IMG_20201230_1008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1045207">
            <a:off x="743117" y="2220435"/>
            <a:ext cx="3077435" cy="4163671"/>
          </a:xfrm>
        </p:spPr>
      </p:pic>
      <p:pic>
        <p:nvPicPr>
          <p:cNvPr id="6" name="Рисунок 5" descr="IMG-20230131-WA003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26521">
            <a:off x="5162522" y="2036268"/>
            <a:ext cx="2865904" cy="45720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Вывод</a:t>
            </a:r>
            <a:br>
              <a:rPr lang="ru-RU" sz="3200" dirty="0" smtClean="0">
                <a:solidFill>
                  <a:srgbClr val="0070C0"/>
                </a:solidFill>
              </a:rPr>
            </a:b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Работа по развитию речи дошкольников должна быть комплексной, системной и соответствовать возрасту детей.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</TotalTime>
  <Words>94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Подготовила: воспитатель Суркова Анна Александровна </vt:lpstr>
      <vt:lpstr>Слайд 2</vt:lpstr>
      <vt:lpstr>Словесные методы (чтение худ. литературы, заучивание наизусть, пересказ, беседа)</vt:lpstr>
      <vt:lpstr>наглядные непосредственные (эксперимент и его разновидности) и опосредованные (с использованием изобразительной наглядности: рассматривание и описание картин, игрушек, фотографий) </vt:lpstr>
      <vt:lpstr>Практические методы(дидактические игры, игры-драматизации, инсценировки, хороводные игры)</vt:lpstr>
      <vt:lpstr>Вывод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Подготовила: воспитатель Суркова Анна Александровна</dc:title>
  <dc:creator>User</dc:creator>
  <cp:lastModifiedBy>ALG</cp:lastModifiedBy>
  <cp:revision>5</cp:revision>
  <dcterms:created xsi:type="dcterms:W3CDTF">2023-02-14T04:18:01Z</dcterms:created>
  <dcterms:modified xsi:type="dcterms:W3CDTF">2023-02-14T07:30:39Z</dcterms:modified>
</cp:coreProperties>
</file>