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3" r:id="rId5"/>
    <p:sldId id="260" r:id="rId6"/>
    <p:sldId id="266" r:id="rId7"/>
    <p:sldId id="268" r:id="rId8"/>
    <p:sldId id="269" r:id="rId9"/>
    <p:sldId id="261" r:id="rId10"/>
    <p:sldId id="265" r:id="rId11"/>
    <p:sldId id="264" r:id="rId12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48A-A10B-4662-851F-AD0BEFCD0D0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BCBF-B454-4FA0-9502-B6CB14DD6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48A-A10B-4662-851F-AD0BEFCD0D0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BCBF-B454-4FA0-9502-B6CB14DD6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48A-A10B-4662-851F-AD0BEFCD0D0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BCBF-B454-4FA0-9502-B6CB14DD6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48A-A10B-4662-851F-AD0BEFCD0D0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BCBF-B454-4FA0-9502-B6CB14DD6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48A-A10B-4662-851F-AD0BEFCD0D0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BCBF-B454-4FA0-9502-B6CB14DD6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48A-A10B-4662-851F-AD0BEFCD0D0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BCBF-B454-4FA0-9502-B6CB14DD6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48A-A10B-4662-851F-AD0BEFCD0D0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BCBF-B454-4FA0-9502-B6CB14DD6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48A-A10B-4662-851F-AD0BEFCD0D0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BCBF-B454-4FA0-9502-B6CB14DD6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48A-A10B-4662-851F-AD0BEFCD0D0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BCBF-B454-4FA0-9502-B6CB14DD6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48A-A10B-4662-851F-AD0BEFCD0D0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BCBF-B454-4FA0-9502-B6CB14DD6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2448A-A10B-4662-851F-AD0BEFCD0D0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7BCBF-B454-4FA0-9502-B6CB14DD6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2448A-A10B-4662-851F-AD0BEFCD0D0B}" type="datetimeFigureOut">
              <a:rPr lang="ru-RU" smtClean="0"/>
              <a:pPr/>
              <a:t>11.03.2022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7BCBF-B454-4FA0-9502-B6CB14DD6C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142852"/>
            <a:ext cx="7776864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Мастер-класс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«Детские музыкальные инструменты своими руками»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Рисунок 5" descr="3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268748"/>
            <a:ext cx="3622239" cy="35892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57752" y="5072074"/>
            <a:ext cx="4286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Подготовила: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Музыкальный руководитель МБДОУ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/с «Красная шапочка»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пгт. Февральск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Мащенко Елена Викторовна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virel7-300x2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5643570" y="3105835"/>
            <a:ext cx="31432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Возьмите флейту двумя руками, поднесите к губам. Дуйте поверх трубочек (не в них!).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ed84d47d05efb3a86024ef5f9862c4dc.j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24050" y="1877219"/>
            <a:ext cx="5295900" cy="3971925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ed84d47d05efb3a86024ef5f9862c4dc.jpg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0"/>
            <a:ext cx="4499992" cy="3374994"/>
          </a:xfrm>
          <a:prstGeom prst="rect">
            <a:avLst/>
          </a:prstGeom>
        </p:spPr>
      </p:pic>
      <p:pic>
        <p:nvPicPr>
          <p:cNvPr id="8" name="Рисунок 7" descr="diskofon-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9" name="Рисунок 8" descr="maracas-back-to-schoo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429000"/>
            <a:ext cx="4499992" cy="3361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80328_1610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20180328_16101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700808"/>
            <a:ext cx="3867894" cy="51571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260648"/>
            <a:ext cx="6120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Флейта Пана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0180328_1547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Рисунок 7" descr="20180328_1547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0"/>
            <a:ext cx="3964791" cy="5286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500562" y="428604"/>
            <a:ext cx="42862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Сначала отрезаем соломинки по длине так, чтобы разница между ними составляла 1см. 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80328_15525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60" y="0"/>
            <a:ext cx="2946372" cy="392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428604"/>
            <a:ext cx="4357686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ыкладываем соломинки на полоске скотча в ряд по росту  так, чтобы верхние концы были на одной линии. 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0180328_155919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3306" y="3143225"/>
            <a:ext cx="2786082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80328_16142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716" y="142851"/>
            <a:ext cx="4125546" cy="55007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57158" y="500042"/>
            <a:ext cx="50006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Обматываем весь ряд трубочек скотчем. Неровные концы соломинок заклеиваем пластилином.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20180328_16210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4141" y="1142985"/>
            <a:ext cx="4018369" cy="5357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00034" y="857233"/>
            <a:ext cx="4071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Наша музыкальная поделка для детей готова!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hello_html_m13ebef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03473" y="2458663"/>
            <a:ext cx="2937053" cy="2809037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332656"/>
            <a:ext cx="828092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Эта музыкальная поделка позволит решить сразу несколько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задач: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Конструирование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пространственное мышление </a:t>
            </a:r>
            <a:endParaRPr lang="ru-RU" sz="4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мелкая моторика</a:t>
            </a:r>
          </a:p>
          <a:p>
            <a:pPr>
              <a:buFont typeface="Arial" pitchFamily="34" charset="0"/>
              <a:buChar char="•"/>
            </a:pP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эксперименты</a:t>
            </a:r>
            <a:endParaRPr lang="ru-RU" sz="4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100</Words>
  <Application>Microsoft Office PowerPoint</Application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Алёнка</dc:creator>
  <cp:lastModifiedBy>User</cp:lastModifiedBy>
  <cp:revision>14</cp:revision>
  <dcterms:created xsi:type="dcterms:W3CDTF">2018-04-08T11:22:11Z</dcterms:created>
  <dcterms:modified xsi:type="dcterms:W3CDTF">2022-03-11T02:24:02Z</dcterms:modified>
</cp:coreProperties>
</file>