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64" r:id="rId2"/>
    <p:sldMasterId id="2147483888" r:id="rId3"/>
    <p:sldMasterId id="2147483900" r:id="rId4"/>
  </p:sldMasterIdLst>
  <p:handoutMasterIdLst>
    <p:handoutMasterId r:id="rId20"/>
  </p:handoutMasterIdLst>
  <p:sldIdLst>
    <p:sldId id="282" r:id="rId5"/>
    <p:sldId id="273" r:id="rId6"/>
    <p:sldId id="267" r:id="rId7"/>
    <p:sldId id="265" r:id="rId8"/>
    <p:sldId id="258" r:id="rId9"/>
    <p:sldId id="278" r:id="rId10"/>
    <p:sldId id="275" r:id="rId11"/>
    <p:sldId id="283" r:id="rId12"/>
    <p:sldId id="261" r:id="rId13"/>
    <p:sldId id="271" r:id="rId14"/>
    <p:sldId id="262" r:id="rId15"/>
    <p:sldId id="264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9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A26EFC-D431-4CA2-B264-1BA64E77B65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25D7A7-8D55-40A5-A8E2-7DC12C64E18A}">
      <dgm:prSet phldrT="[Текст]"/>
      <dgm:spPr/>
      <dgm:t>
        <a:bodyPr/>
        <a:lstStyle/>
        <a:p>
          <a:r>
            <a:rPr lang="ru-RU" dirty="0" smtClean="0"/>
            <a:t>Принципы методики</a:t>
          </a:r>
          <a:endParaRPr lang="ru-RU" dirty="0"/>
        </a:p>
      </dgm:t>
    </dgm:pt>
    <dgm:pt modelId="{ABBC6B84-0172-40F9-8EA5-F07DD7226716}" type="parTrans" cxnId="{F28B6ED1-8585-4FEB-AEAB-37BE6E4AE3A1}">
      <dgm:prSet/>
      <dgm:spPr/>
      <dgm:t>
        <a:bodyPr/>
        <a:lstStyle/>
        <a:p>
          <a:endParaRPr lang="ru-RU"/>
        </a:p>
      </dgm:t>
    </dgm:pt>
    <dgm:pt modelId="{2F0A684B-55C3-4897-8146-99B90CBF6492}" type="sibTrans" cxnId="{F28B6ED1-8585-4FEB-AEAB-37BE6E4AE3A1}">
      <dgm:prSet/>
      <dgm:spPr/>
      <dgm:t>
        <a:bodyPr/>
        <a:lstStyle/>
        <a:p>
          <a:endParaRPr lang="ru-RU"/>
        </a:p>
      </dgm:t>
    </dgm:pt>
    <dgm:pt modelId="{DA7CE483-9F69-42A1-93F0-756C1E0EF6A2}">
      <dgm:prSet phldrT="[Текст]"/>
      <dgm:spPr/>
      <dgm:t>
        <a:bodyPr/>
        <a:lstStyle/>
        <a:p>
          <a:r>
            <a:rPr lang="ru-RU" dirty="0" smtClean="0"/>
            <a:t>Движение.</a:t>
          </a:r>
          <a:endParaRPr lang="ru-RU" dirty="0"/>
        </a:p>
      </dgm:t>
    </dgm:pt>
    <dgm:pt modelId="{BED04DFB-2CD6-4703-8F40-FABFF1D16DCF}" type="parTrans" cxnId="{1C7B086F-8749-4BBF-A4FB-1FA450BF5F07}">
      <dgm:prSet/>
      <dgm:spPr/>
      <dgm:t>
        <a:bodyPr/>
        <a:lstStyle/>
        <a:p>
          <a:endParaRPr lang="ru-RU"/>
        </a:p>
      </dgm:t>
    </dgm:pt>
    <dgm:pt modelId="{9EC90642-53D6-45E7-8A07-5163ACF5A6EE}" type="sibTrans" cxnId="{1C7B086F-8749-4BBF-A4FB-1FA450BF5F07}">
      <dgm:prSet/>
      <dgm:spPr/>
      <dgm:t>
        <a:bodyPr/>
        <a:lstStyle/>
        <a:p>
          <a:endParaRPr lang="ru-RU"/>
        </a:p>
      </dgm:t>
    </dgm:pt>
    <dgm:pt modelId="{5B249505-3315-40AA-9771-A7025CD14497}">
      <dgm:prSet phldrT="[Текст]"/>
      <dgm:spPr/>
      <dgm:t>
        <a:bodyPr/>
        <a:lstStyle/>
        <a:p>
          <a:r>
            <a:rPr lang="ru-RU" dirty="0" smtClean="0"/>
            <a:t>Танцы,</a:t>
          </a:r>
        </a:p>
        <a:p>
          <a:r>
            <a:rPr lang="ru-RU" dirty="0" smtClean="0"/>
            <a:t>жестовые игры, подвижные игры.</a:t>
          </a:r>
          <a:endParaRPr lang="ru-RU" dirty="0"/>
        </a:p>
      </dgm:t>
    </dgm:pt>
    <dgm:pt modelId="{94002956-4601-4143-91AC-D49ADF917723}" type="parTrans" cxnId="{98F623E0-8A8E-4213-813C-0BC11E49510D}">
      <dgm:prSet/>
      <dgm:spPr/>
      <dgm:t>
        <a:bodyPr/>
        <a:lstStyle/>
        <a:p>
          <a:endParaRPr lang="ru-RU"/>
        </a:p>
      </dgm:t>
    </dgm:pt>
    <dgm:pt modelId="{5E089EFC-9618-4EE9-BF9D-F4B887E74C9A}" type="sibTrans" cxnId="{98F623E0-8A8E-4213-813C-0BC11E49510D}">
      <dgm:prSet/>
      <dgm:spPr/>
      <dgm:t>
        <a:bodyPr/>
        <a:lstStyle/>
        <a:p>
          <a:endParaRPr lang="ru-RU"/>
        </a:p>
      </dgm:t>
    </dgm:pt>
    <dgm:pt modelId="{82E5F456-9A4C-42B0-9FFE-7D51E5019C54}">
      <dgm:prSet phldrT="[Текст]"/>
      <dgm:spPr/>
      <dgm:t>
        <a:bodyPr/>
        <a:lstStyle/>
        <a:p>
          <a:r>
            <a:rPr lang="ru-RU" dirty="0" smtClean="0"/>
            <a:t>Музыцирование.</a:t>
          </a:r>
          <a:endParaRPr lang="ru-RU" dirty="0"/>
        </a:p>
      </dgm:t>
    </dgm:pt>
    <dgm:pt modelId="{89C34243-86B3-4C6A-987E-2D79ACA0108A}" type="parTrans" cxnId="{E81A2631-471F-43E4-AD1A-9D3ADCC72130}">
      <dgm:prSet/>
      <dgm:spPr/>
      <dgm:t>
        <a:bodyPr/>
        <a:lstStyle/>
        <a:p>
          <a:endParaRPr lang="ru-RU"/>
        </a:p>
      </dgm:t>
    </dgm:pt>
    <dgm:pt modelId="{FE4F8404-1BD4-4BAB-BCA4-7135D5E8A238}" type="sibTrans" cxnId="{E81A2631-471F-43E4-AD1A-9D3ADCC72130}">
      <dgm:prSet/>
      <dgm:spPr/>
      <dgm:t>
        <a:bodyPr/>
        <a:lstStyle/>
        <a:p>
          <a:endParaRPr lang="ru-RU"/>
        </a:p>
      </dgm:t>
    </dgm:pt>
    <dgm:pt modelId="{B05014F5-2AAA-42AD-8B36-E3171B09720C}">
      <dgm:prSet phldrT="[Текст]"/>
      <dgm:spPr/>
      <dgm:t>
        <a:bodyPr/>
        <a:lstStyle/>
        <a:p>
          <a:r>
            <a:rPr lang="ru-RU" dirty="0" smtClean="0"/>
            <a:t>Фонограмма </a:t>
          </a:r>
          <a:endParaRPr lang="ru-RU" dirty="0"/>
        </a:p>
      </dgm:t>
    </dgm:pt>
    <dgm:pt modelId="{ECDDC66D-0AFC-48CD-B4AA-C895DDF04D89}" type="parTrans" cxnId="{FA69F156-F166-4101-98AB-EFBB903197E9}">
      <dgm:prSet/>
      <dgm:spPr/>
      <dgm:t>
        <a:bodyPr/>
        <a:lstStyle/>
        <a:p>
          <a:endParaRPr lang="ru-RU"/>
        </a:p>
      </dgm:t>
    </dgm:pt>
    <dgm:pt modelId="{11DF52A1-F951-4E11-ABC9-0BAAB1F9C540}" type="sibTrans" cxnId="{FA69F156-F166-4101-98AB-EFBB903197E9}">
      <dgm:prSet/>
      <dgm:spPr/>
      <dgm:t>
        <a:bodyPr/>
        <a:lstStyle/>
        <a:p>
          <a:endParaRPr lang="ru-RU"/>
        </a:p>
      </dgm:t>
    </dgm:pt>
    <dgm:pt modelId="{5217C9B5-D19B-4B56-A531-F28E6BBDFD28}">
      <dgm:prSet phldrT="[Текст]"/>
      <dgm:spPr/>
      <dgm:t>
        <a:bodyPr/>
        <a:lstStyle/>
        <a:p>
          <a:r>
            <a:rPr lang="ru-RU" dirty="0" smtClean="0"/>
            <a:t>Классическая музыка </a:t>
          </a:r>
          <a:endParaRPr lang="ru-RU" dirty="0" smtClean="0"/>
        </a:p>
        <a:p>
          <a:r>
            <a:rPr lang="ru-RU" dirty="0" smtClean="0"/>
            <a:t>( </a:t>
          </a:r>
          <a:r>
            <a:rPr lang="ru-RU" dirty="0" smtClean="0"/>
            <a:t>яркая, образная); современная танцевальная.</a:t>
          </a:r>
          <a:endParaRPr lang="ru-RU" dirty="0"/>
        </a:p>
      </dgm:t>
    </dgm:pt>
    <dgm:pt modelId="{04888C89-472A-4AD8-BC92-232739AB80EF}" type="parTrans" cxnId="{1B0DEB3E-DED4-4C8B-8929-ADC0A11C508D}">
      <dgm:prSet/>
      <dgm:spPr/>
      <dgm:t>
        <a:bodyPr/>
        <a:lstStyle/>
        <a:p>
          <a:endParaRPr lang="ru-RU"/>
        </a:p>
      </dgm:t>
    </dgm:pt>
    <dgm:pt modelId="{D358D3C5-6E0E-4373-94C3-702695AF0187}" type="sibTrans" cxnId="{1B0DEB3E-DED4-4C8B-8929-ADC0A11C508D}">
      <dgm:prSet/>
      <dgm:spPr/>
      <dgm:t>
        <a:bodyPr/>
        <a:lstStyle/>
        <a:p>
          <a:endParaRPr lang="ru-RU"/>
        </a:p>
      </dgm:t>
    </dgm:pt>
    <dgm:pt modelId="{3D5A1AB8-9CE1-41F4-9E4D-795E09AACFAF}" type="pres">
      <dgm:prSet presAssocID="{12A26EFC-D431-4CA2-B264-1BA64E77B65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2B54EC-B446-4CF2-898A-C0398294C4A1}" type="pres">
      <dgm:prSet presAssocID="{E125D7A7-8D55-40A5-A8E2-7DC12C64E18A}" presName="root1" presStyleCnt="0"/>
      <dgm:spPr/>
    </dgm:pt>
    <dgm:pt modelId="{2555DA0D-D8DD-42CF-B128-700248B876D1}" type="pres">
      <dgm:prSet presAssocID="{E125D7A7-8D55-40A5-A8E2-7DC12C64E18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615E2D-8BF2-4CF7-8E68-61AFC22EF9CD}" type="pres">
      <dgm:prSet presAssocID="{E125D7A7-8D55-40A5-A8E2-7DC12C64E18A}" presName="level2hierChild" presStyleCnt="0"/>
      <dgm:spPr/>
    </dgm:pt>
    <dgm:pt modelId="{6AE1A5D5-2756-4310-A437-E39FD460E1CA}" type="pres">
      <dgm:prSet presAssocID="{BED04DFB-2CD6-4703-8F40-FABFF1D16DC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101B0B97-551F-403B-8846-2163E823879A}" type="pres">
      <dgm:prSet presAssocID="{BED04DFB-2CD6-4703-8F40-FABFF1D16DC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17947B87-9D4F-4540-A99A-2BD8C46110AC}" type="pres">
      <dgm:prSet presAssocID="{DA7CE483-9F69-42A1-93F0-756C1E0EF6A2}" presName="root2" presStyleCnt="0"/>
      <dgm:spPr/>
    </dgm:pt>
    <dgm:pt modelId="{6FDC087E-EEBD-4C6D-88A8-B990EB9E4118}" type="pres">
      <dgm:prSet presAssocID="{DA7CE483-9F69-42A1-93F0-756C1E0EF6A2}" presName="LevelTwoTextNode" presStyleLbl="node2" presStyleIdx="0" presStyleCnt="2" custFlipVert="0" custScaleY="1260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BA8EC3-16DE-4ACD-8851-02DA6E2060B2}" type="pres">
      <dgm:prSet presAssocID="{DA7CE483-9F69-42A1-93F0-756C1E0EF6A2}" presName="level3hierChild" presStyleCnt="0"/>
      <dgm:spPr/>
    </dgm:pt>
    <dgm:pt modelId="{E8B45CF1-493E-43FC-8B71-8B838BF24DB2}" type="pres">
      <dgm:prSet presAssocID="{94002956-4601-4143-91AC-D49ADF917723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C132D84E-4038-4262-9F6C-405C7F7C00F7}" type="pres">
      <dgm:prSet presAssocID="{94002956-4601-4143-91AC-D49ADF917723}" presName="connTx" presStyleLbl="parChTrans1D3" presStyleIdx="0" presStyleCnt="3"/>
      <dgm:spPr/>
      <dgm:t>
        <a:bodyPr/>
        <a:lstStyle/>
        <a:p>
          <a:endParaRPr lang="ru-RU"/>
        </a:p>
      </dgm:t>
    </dgm:pt>
    <dgm:pt modelId="{35DC5B6B-EF32-4E1E-8C50-D4C2FC383218}" type="pres">
      <dgm:prSet presAssocID="{5B249505-3315-40AA-9771-A7025CD14497}" presName="root2" presStyleCnt="0"/>
      <dgm:spPr/>
    </dgm:pt>
    <dgm:pt modelId="{CB4D6D68-AC2E-4BDA-AB22-200B2D2BB196}" type="pres">
      <dgm:prSet presAssocID="{5B249505-3315-40AA-9771-A7025CD1449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B4D5F7-89AF-4FA5-B453-6C509FA2E793}" type="pres">
      <dgm:prSet presAssocID="{5B249505-3315-40AA-9771-A7025CD14497}" presName="level3hierChild" presStyleCnt="0"/>
      <dgm:spPr/>
    </dgm:pt>
    <dgm:pt modelId="{A36368E1-7527-45B5-A669-9D07463E3895}" type="pres">
      <dgm:prSet presAssocID="{89C34243-86B3-4C6A-987E-2D79ACA0108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21AB1F66-1783-448A-B43B-6201E1F5A86B}" type="pres">
      <dgm:prSet presAssocID="{89C34243-86B3-4C6A-987E-2D79ACA0108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E8BF2145-476C-4232-B6D6-D044D096EC44}" type="pres">
      <dgm:prSet presAssocID="{82E5F456-9A4C-42B0-9FFE-7D51E5019C54}" presName="root2" presStyleCnt="0"/>
      <dgm:spPr/>
    </dgm:pt>
    <dgm:pt modelId="{F1405DBF-21DF-4632-B059-2ECCE1D36BE8}" type="pres">
      <dgm:prSet presAssocID="{82E5F456-9A4C-42B0-9FFE-7D51E5019C5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2EB52F-9588-484B-BF0F-B50C6FA3ECB6}" type="pres">
      <dgm:prSet presAssocID="{82E5F456-9A4C-42B0-9FFE-7D51E5019C54}" presName="level3hierChild" presStyleCnt="0"/>
      <dgm:spPr/>
    </dgm:pt>
    <dgm:pt modelId="{A7EB82E0-56D0-4385-A2DA-261AEF14FD0F}" type="pres">
      <dgm:prSet presAssocID="{ECDDC66D-0AFC-48CD-B4AA-C895DDF04D89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D47646E-C8C7-4D28-BDF3-878B3D197608}" type="pres">
      <dgm:prSet presAssocID="{ECDDC66D-0AFC-48CD-B4AA-C895DDF04D89}" presName="connTx" presStyleLbl="parChTrans1D2" presStyleIdx="1" presStyleCnt="2"/>
      <dgm:spPr/>
      <dgm:t>
        <a:bodyPr/>
        <a:lstStyle/>
        <a:p>
          <a:endParaRPr lang="ru-RU"/>
        </a:p>
      </dgm:t>
    </dgm:pt>
    <dgm:pt modelId="{F80BA80D-3B07-4304-892A-603E24C2A9A1}" type="pres">
      <dgm:prSet presAssocID="{B05014F5-2AAA-42AD-8B36-E3171B09720C}" presName="root2" presStyleCnt="0"/>
      <dgm:spPr/>
    </dgm:pt>
    <dgm:pt modelId="{868D8E29-367E-4A9F-A144-3827320C722E}" type="pres">
      <dgm:prSet presAssocID="{B05014F5-2AAA-42AD-8B36-E3171B09720C}" presName="LevelTwoTextNode" presStyleLbl="node2" presStyleIdx="1" presStyleCnt="2" custScaleX="98021" custScaleY="1086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39F188-685A-4452-BE28-7D85A62C1D22}" type="pres">
      <dgm:prSet presAssocID="{B05014F5-2AAA-42AD-8B36-E3171B09720C}" presName="level3hierChild" presStyleCnt="0"/>
      <dgm:spPr/>
    </dgm:pt>
    <dgm:pt modelId="{0D052215-BE8F-458D-82B7-921E174B1F9C}" type="pres">
      <dgm:prSet presAssocID="{04888C89-472A-4AD8-BC92-232739AB80EF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6C7D024D-89EF-4A35-A0D8-575054AB89C1}" type="pres">
      <dgm:prSet presAssocID="{04888C89-472A-4AD8-BC92-232739AB80EF}" presName="connTx" presStyleLbl="parChTrans1D3" presStyleIdx="2" presStyleCnt="3"/>
      <dgm:spPr/>
      <dgm:t>
        <a:bodyPr/>
        <a:lstStyle/>
        <a:p>
          <a:endParaRPr lang="ru-RU"/>
        </a:p>
      </dgm:t>
    </dgm:pt>
    <dgm:pt modelId="{7EB9D266-31A9-4E4A-8375-3CCC23137B58}" type="pres">
      <dgm:prSet presAssocID="{5217C9B5-D19B-4B56-A531-F28E6BBDFD28}" presName="root2" presStyleCnt="0"/>
      <dgm:spPr/>
    </dgm:pt>
    <dgm:pt modelId="{4B909710-C7A8-481A-804D-A93EF4E79A86}" type="pres">
      <dgm:prSet presAssocID="{5217C9B5-D19B-4B56-A531-F28E6BBDFD28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790C8F-BDD8-45AE-A396-CA5182320201}" type="pres">
      <dgm:prSet presAssocID="{5217C9B5-D19B-4B56-A531-F28E6BBDFD28}" presName="level3hierChild" presStyleCnt="0"/>
      <dgm:spPr/>
    </dgm:pt>
  </dgm:ptLst>
  <dgm:cxnLst>
    <dgm:cxn modelId="{93393040-D93E-4836-AE85-8F5543B20E28}" type="presOf" srcId="{ECDDC66D-0AFC-48CD-B4AA-C895DDF04D89}" destId="{A7EB82E0-56D0-4385-A2DA-261AEF14FD0F}" srcOrd="0" destOrd="0" presId="urn:microsoft.com/office/officeart/2005/8/layout/hierarchy2"/>
    <dgm:cxn modelId="{1C7B086F-8749-4BBF-A4FB-1FA450BF5F07}" srcId="{E125D7A7-8D55-40A5-A8E2-7DC12C64E18A}" destId="{DA7CE483-9F69-42A1-93F0-756C1E0EF6A2}" srcOrd="0" destOrd="0" parTransId="{BED04DFB-2CD6-4703-8F40-FABFF1D16DCF}" sibTransId="{9EC90642-53D6-45E7-8A07-5163ACF5A6EE}"/>
    <dgm:cxn modelId="{F141B7CB-2242-4B52-94AA-A5EB8338E37F}" type="presOf" srcId="{DA7CE483-9F69-42A1-93F0-756C1E0EF6A2}" destId="{6FDC087E-EEBD-4C6D-88A8-B990EB9E4118}" srcOrd="0" destOrd="0" presId="urn:microsoft.com/office/officeart/2005/8/layout/hierarchy2"/>
    <dgm:cxn modelId="{1F689C6D-078F-40F1-A829-0D6AFE15672F}" type="presOf" srcId="{BED04DFB-2CD6-4703-8F40-FABFF1D16DCF}" destId="{6AE1A5D5-2756-4310-A437-E39FD460E1CA}" srcOrd="0" destOrd="0" presId="urn:microsoft.com/office/officeart/2005/8/layout/hierarchy2"/>
    <dgm:cxn modelId="{CFBB1595-E501-4B94-98B8-CEEAFA3489DA}" type="presOf" srcId="{5B249505-3315-40AA-9771-A7025CD14497}" destId="{CB4D6D68-AC2E-4BDA-AB22-200B2D2BB196}" srcOrd="0" destOrd="0" presId="urn:microsoft.com/office/officeart/2005/8/layout/hierarchy2"/>
    <dgm:cxn modelId="{FA69F156-F166-4101-98AB-EFBB903197E9}" srcId="{E125D7A7-8D55-40A5-A8E2-7DC12C64E18A}" destId="{B05014F5-2AAA-42AD-8B36-E3171B09720C}" srcOrd="1" destOrd="0" parTransId="{ECDDC66D-0AFC-48CD-B4AA-C895DDF04D89}" sibTransId="{11DF52A1-F951-4E11-ABC9-0BAAB1F9C540}"/>
    <dgm:cxn modelId="{99C849AF-234D-49AF-B388-FC6F106F9481}" type="presOf" srcId="{94002956-4601-4143-91AC-D49ADF917723}" destId="{E8B45CF1-493E-43FC-8B71-8B838BF24DB2}" srcOrd="0" destOrd="0" presId="urn:microsoft.com/office/officeart/2005/8/layout/hierarchy2"/>
    <dgm:cxn modelId="{9DED43E0-0CB8-412F-AA41-4D8B088DFD87}" type="presOf" srcId="{89C34243-86B3-4C6A-987E-2D79ACA0108A}" destId="{21AB1F66-1783-448A-B43B-6201E1F5A86B}" srcOrd="1" destOrd="0" presId="urn:microsoft.com/office/officeart/2005/8/layout/hierarchy2"/>
    <dgm:cxn modelId="{7AD75F85-8672-43F8-B23E-ABC0E339EB85}" type="presOf" srcId="{94002956-4601-4143-91AC-D49ADF917723}" destId="{C132D84E-4038-4262-9F6C-405C7F7C00F7}" srcOrd="1" destOrd="0" presId="urn:microsoft.com/office/officeart/2005/8/layout/hierarchy2"/>
    <dgm:cxn modelId="{D6FFB165-F421-4797-BEEB-241D2010EE4E}" type="presOf" srcId="{ECDDC66D-0AFC-48CD-B4AA-C895DDF04D89}" destId="{1D47646E-C8C7-4D28-BDF3-878B3D197608}" srcOrd="1" destOrd="0" presId="urn:microsoft.com/office/officeart/2005/8/layout/hierarchy2"/>
    <dgm:cxn modelId="{050B98C9-2D69-4D02-A9D0-0603B45ED4E2}" type="presOf" srcId="{E125D7A7-8D55-40A5-A8E2-7DC12C64E18A}" destId="{2555DA0D-D8DD-42CF-B128-700248B876D1}" srcOrd="0" destOrd="0" presId="urn:microsoft.com/office/officeart/2005/8/layout/hierarchy2"/>
    <dgm:cxn modelId="{D9DA0EEE-BCCB-4AB9-A950-944DC4505A7D}" type="presOf" srcId="{82E5F456-9A4C-42B0-9FFE-7D51E5019C54}" destId="{F1405DBF-21DF-4632-B059-2ECCE1D36BE8}" srcOrd="0" destOrd="0" presId="urn:microsoft.com/office/officeart/2005/8/layout/hierarchy2"/>
    <dgm:cxn modelId="{1E3CDA77-0740-42D0-9C40-C48FA663F07E}" type="presOf" srcId="{04888C89-472A-4AD8-BC92-232739AB80EF}" destId="{0D052215-BE8F-458D-82B7-921E174B1F9C}" srcOrd="0" destOrd="0" presId="urn:microsoft.com/office/officeart/2005/8/layout/hierarchy2"/>
    <dgm:cxn modelId="{C8974DF4-DEF0-42AF-BBDC-D2F813358939}" type="presOf" srcId="{89C34243-86B3-4C6A-987E-2D79ACA0108A}" destId="{A36368E1-7527-45B5-A669-9D07463E3895}" srcOrd="0" destOrd="0" presId="urn:microsoft.com/office/officeart/2005/8/layout/hierarchy2"/>
    <dgm:cxn modelId="{CD6778B2-2939-4BD1-8450-FE2DB9BC92BF}" type="presOf" srcId="{5217C9B5-D19B-4B56-A531-F28E6BBDFD28}" destId="{4B909710-C7A8-481A-804D-A93EF4E79A86}" srcOrd="0" destOrd="0" presId="urn:microsoft.com/office/officeart/2005/8/layout/hierarchy2"/>
    <dgm:cxn modelId="{E81A2631-471F-43E4-AD1A-9D3ADCC72130}" srcId="{DA7CE483-9F69-42A1-93F0-756C1E0EF6A2}" destId="{82E5F456-9A4C-42B0-9FFE-7D51E5019C54}" srcOrd="1" destOrd="0" parTransId="{89C34243-86B3-4C6A-987E-2D79ACA0108A}" sibTransId="{FE4F8404-1BD4-4BAB-BCA4-7135D5E8A238}"/>
    <dgm:cxn modelId="{AD773E0C-5E83-4562-AF82-EA36C36A4F74}" type="presOf" srcId="{B05014F5-2AAA-42AD-8B36-E3171B09720C}" destId="{868D8E29-367E-4A9F-A144-3827320C722E}" srcOrd="0" destOrd="0" presId="urn:microsoft.com/office/officeart/2005/8/layout/hierarchy2"/>
    <dgm:cxn modelId="{98F623E0-8A8E-4213-813C-0BC11E49510D}" srcId="{DA7CE483-9F69-42A1-93F0-756C1E0EF6A2}" destId="{5B249505-3315-40AA-9771-A7025CD14497}" srcOrd="0" destOrd="0" parTransId="{94002956-4601-4143-91AC-D49ADF917723}" sibTransId="{5E089EFC-9618-4EE9-BF9D-F4B887E74C9A}"/>
    <dgm:cxn modelId="{F28B6ED1-8585-4FEB-AEAB-37BE6E4AE3A1}" srcId="{12A26EFC-D431-4CA2-B264-1BA64E77B656}" destId="{E125D7A7-8D55-40A5-A8E2-7DC12C64E18A}" srcOrd="0" destOrd="0" parTransId="{ABBC6B84-0172-40F9-8EA5-F07DD7226716}" sibTransId="{2F0A684B-55C3-4897-8146-99B90CBF6492}"/>
    <dgm:cxn modelId="{10563161-27B1-4FC4-8475-F262C7D91375}" type="presOf" srcId="{12A26EFC-D431-4CA2-B264-1BA64E77B656}" destId="{3D5A1AB8-9CE1-41F4-9E4D-795E09AACFAF}" srcOrd="0" destOrd="0" presId="urn:microsoft.com/office/officeart/2005/8/layout/hierarchy2"/>
    <dgm:cxn modelId="{1B0DEB3E-DED4-4C8B-8929-ADC0A11C508D}" srcId="{B05014F5-2AAA-42AD-8B36-E3171B09720C}" destId="{5217C9B5-D19B-4B56-A531-F28E6BBDFD28}" srcOrd="0" destOrd="0" parTransId="{04888C89-472A-4AD8-BC92-232739AB80EF}" sibTransId="{D358D3C5-6E0E-4373-94C3-702695AF0187}"/>
    <dgm:cxn modelId="{0846FAAA-5050-427A-899C-66E77C76A9D5}" type="presOf" srcId="{BED04DFB-2CD6-4703-8F40-FABFF1D16DCF}" destId="{101B0B97-551F-403B-8846-2163E823879A}" srcOrd="1" destOrd="0" presId="urn:microsoft.com/office/officeart/2005/8/layout/hierarchy2"/>
    <dgm:cxn modelId="{300FB291-E852-4226-A53A-366DE1DF5EF8}" type="presOf" srcId="{04888C89-472A-4AD8-BC92-232739AB80EF}" destId="{6C7D024D-89EF-4A35-A0D8-575054AB89C1}" srcOrd="1" destOrd="0" presId="urn:microsoft.com/office/officeart/2005/8/layout/hierarchy2"/>
    <dgm:cxn modelId="{C7D9372C-C57C-4620-B758-BBCE3EE9C360}" type="presParOf" srcId="{3D5A1AB8-9CE1-41F4-9E4D-795E09AACFAF}" destId="{792B54EC-B446-4CF2-898A-C0398294C4A1}" srcOrd="0" destOrd="0" presId="urn:microsoft.com/office/officeart/2005/8/layout/hierarchy2"/>
    <dgm:cxn modelId="{F5F70FB6-55E0-42F5-8BF9-4E6B63329F37}" type="presParOf" srcId="{792B54EC-B446-4CF2-898A-C0398294C4A1}" destId="{2555DA0D-D8DD-42CF-B128-700248B876D1}" srcOrd="0" destOrd="0" presId="urn:microsoft.com/office/officeart/2005/8/layout/hierarchy2"/>
    <dgm:cxn modelId="{8CB7A65F-06AE-4DDF-A60C-642BF2E41D29}" type="presParOf" srcId="{792B54EC-B446-4CF2-898A-C0398294C4A1}" destId="{1D615E2D-8BF2-4CF7-8E68-61AFC22EF9CD}" srcOrd="1" destOrd="0" presId="urn:microsoft.com/office/officeart/2005/8/layout/hierarchy2"/>
    <dgm:cxn modelId="{E518DD2D-BCF0-4C9A-9739-E78C0B939C6D}" type="presParOf" srcId="{1D615E2D-8BF2-4CF7-8E68-61AFC22EF9CD}" destId="{6AE1A5D5-2756-4310-A437-E39FD460E1CA}" srcOrd="0" destOrd="0" presId="urn:microsoft.com/office/officeart/2005/8/layout/hierarchy2"/>
    <dgm:cxn modelId="{8F6B7595-7060-4EA9-A8D7-0FA3EF8D9B29}" type="presParOf" srcId="{6AE1A5D5-2756-4310-A437-E39FD460E1CA}" destId="{101B0B97-551F-403B-8846-2163E823879A}" srcOrd="0" destOrd="0" presId="urn:microsoft.com/office/officeart/2005/8/layout/hierarchy2"/>
    <dgm:cxn modelId="{DBB3D0FD-F7F9-4B7F-8648-216907BCB904}" type="presParOf" srcId="{1D615E2D-8BF2-4CF7-8E68-61AFC22EF9CD}" destId="{17947B87-9D4F-4540-A99A-2BD8C46110AC}" srcOrd="1" destOrd="0" presId="urn:microsoft.com/office/officeart/2005/8/layout/hierarchy2"/>
    <dgm:cxn modelId="{A131351B-644A-4281-8F58-4E2B5EBC422B}" type="presParOf" srcId="{17947B87-9D4F-4540-A99A-2BD8C46110AC}" destId="{6FDC087E-EEBD-4C6D-88A8-B990EB9E4118}" srcOrd="0" destOrd="0" presId="urn:microsoft.com/office/officeart/2005/8/layout/hierarchy2"/>
    <dgm:cxn modelId="{4966F863-9E16-44B0-B9A7-D152D25C4AB0}" type="presParOf" srcId="{17947B87-9D4F-4540-A99A-2BD8C46110AC}" destId="{F2BA8EC3-16DE-4ACD-8851-02DA6E2060B2}" srcOrd="1" destOrd="0" presId="urn:microsoft.com/office/officeart/2005/8/layout/hierarchy2"/>
    <dgm:cxn modelId="{21A25648-4D20-4CAA-9075-315B687DC00C}" type="presParOf" srcId="{F2BA8EC3-16DE-4ACD-8851-02DA6E2060B2}" destId="{E8B45CF1-493E-43FC-8B71-8B838BF24DB2}" srcOrd="0" destOrd="0" presId="urn:microsoft.com/office/officeart/2005/8/layout/hierarchy2"/>
    <dgm:cxn modelId="{0010FC59-255C-44A8-A112-77CBD0C88B79}" type="presParOf" srcId="{E8B45CF1-493E-43FC-8B71-8B838BF24DB2}" destId="{C132D84E-4038-4262-9F6C-405C7F7C00F7}" srcOrd="0" destOrd="0" presId="urn:microsoft.com/office/officeart/2005/8/layout/hierarchy2"/>
    <dgm:cxn modelId="{B6B478AA-5411-4D56-9378-8ADC833D6123}" type="presParOf" srcId="{F2BA8EC3-16DE-4ACD-8851-02DA6E2060B2}" destId="{35DC5B6B-EF32-4E1E-8C50-D4C2FC383218}" srcOrd="1" destOrd="0" presId="urn:microsoft.com/office/officeart/2005/8/layout/hierarchy2"/>
    <dgm:cxn modelId="{164B2946-8786-4C8B-BFFC-45EDE1BC8B36}" type="presParOf" srcId="{35DC5B6B-EF32-4E1E-8C50-D4C2FC383218}" destId="{CB4D6D68-AC2E-4BDA-AB22-200B2D2BB196}" srcOrd="0" destOrd="0" presId="urn:microsoft.com/office/officeart/2005/8/layout/hierarchy2"/>
    <dgm:cxn modelId="{1BD294F6-B3A7-46EE-A7B0-5A34FF40915F}" type="presParOf" srcId="{35DC5B6B-EF32-4E1E-8C50-D4C2FC383218}" destId="{56B4D5F7-89AF-4FA5-B453-6C509FA2E793}" srcOrd="1" destOrd="0" presId="urn:microsoft.com/office/officeart/2005/8/layout/hierarchy2"/>
    <dgm:cxn modelId="{0669F9AC-B5AB-42BB-9C6A-3B26C90EFE2D}" type="presParOf" srcId="{F2BA8EC3-16DE-4ACD-8851-02DA6E2060B2}" destId="{A36368E1-7527-45B5-A669-9D07463E3895}" srcOrd="2" destOrd="0" presId="urn:microsoft.com/office/officeart/2005/8/layout/hierarchy2"/>
    <dgm:cxn modelId="{304CF4D9-203F-4CE2-B0ED-BDC4FBEFECD5}" type="presParOf" srcId="{A36368E1-7527-45B5-A669-9D07463E3895}" destId="{21AB1F66-1783-448A-B43B-6201E1F5A86B}" srcOrd="0" destOrd="0" presId="urn:microsoft.com/office/officeart/2005/8/layout/hierarchy2"/>
    <dgm:cxn modelId="{B6D90C52-28D9-4A6B-A767-6A7AD60A1029}" type="presParOf" srcId="{F2BA8EC3-16DE-4ACD-8851-02DA6E2060B2}" destId="{E8BF2145-476C-4232-B6D6-D044D096EC44}" srcOrd="3" destOrd="0" presId="urn:microsoft.com/office/officeart/2005/8/layout/hierarchy2"/>
    <dgm:cxn modelId="{415C3B2A-371B-448E-95BD-58FD5E1285BE}" type="presParOf" srcId="{E8BF2145-476C-4232-B6D6-D044D096EC44}" destId="{F1405DBF-21DF-4632-B059-2ECCE1D36BE8}" srcOrd="0" destOrd="0" presId="urn:microsoft.com/office/officeart/2005/8/layout/hierarchy2"/>
    <dgm:cxn modelId="{C8ECE9E8-C1CF-4B4E-9A79-34D65E14C693}" type="presParOf" srcId="{E8BF2145-476C-4232-B6D6-D044D096EC44}" destId="{B62EB52F-9588-484B-BF0F-B50C6FA3ECB6}" srcOrd="1" destOrd="0" presId="urn:microsoft.com/office/officeart/2005/8/layout/hierarchy2"/>
    <dgm:cxn modelId="{2ACAD41C-A8DE-456A-8908-D534561886E2}" type="presParOf" srcId="{1D615E2D-8BF2-4CF7-8E68-61AFC22EF9CD}" destId="{A7EB82E0-56D0-4385-A2DA-261AEF14FD0F}" srcOrd="2" destOrd="0" presId="urn:microsoft.com/office/officeart/2005/8/layout/hierarchy2"/>
    <dgm:cxn modelId="{3E73CAFB-E7FC-46AF-86E3-ABD83EBE6EBC}" type="presParOf" srcId="{A7EB82E0-56D0-4385-A2DA-261AEF14FD0F}" destId="{1D47646E-C8C7-4D28-BDF3-878B3D197608}" srcOrd="0" destOrd="0" presId="urn:microsoft.com/office/officeart/2005/8/layout/hierarchy2"/>
    <dgm:cxn modelId="{A2AFA3B9-46C8-4D88-AE24-4F62071D5A22}" type="presParOf" srcId="{1D615E2D-8BF2-4CF7-8E68-61AFC22EF9CD}" destId="{F80BA80D-3B07-4304-892A-603E24C2A9A1}" srcOrd="3" destOrd="0" presId="urn:microsoft.com/office/officeart/2005/8/layout/hierarchy2"/>
    <dgm:cxn modelId="{B0B480AF-6465-4B19-8BDC-3C1E27524E75}" type="presParOf" srcId="{F80BA80D-3B07-4304-892A-603E24C2A9A1}" destId="{868D8E29-367E-4A9F-A144-3827320C722E}" srcOrd="0" destOrd="0" presId="urn:microsoft.com/office/officeart/2005/8/layout/hierarchy2"/>
    <dgm:cxn modelId="{947E7A46-FFC3-43FE-80B8-D17C7C1AB780}" type="presParOf" srcId="{F80BA80D-3B07-4304-892A-603E24C2A9A1}" destId="{B239F188-685A-4452-BE28-7D85A62C1D22}" srcOrd="1" destOrd="0" presId="urn:microsoft.com/office/officeart/2005/8/layout/hierarchy2"/>
    <dgm:cxn modelId="{8A46F823-2C0C-4475-937D-94062D537912}" type="presParOf" srcId="{B239F188-685A-4452-BE28-7D85A62C1D22}" destId="{0D052215-BE8F-458D-82B7-921E174B1F9C}" srcOrd="0" destOrd="0" presId="urn:microsoft.com/office/officeart/2005/8/layout/hierarchy2"/>
    <dgm:cxn modelId="{F5F91B1C-E307-490B-93EB-A60AA9ED385B}" type="presParOf" srcId="{0D052215-BE8F-458D-82B7-921E174B1F9C}" destId="{6C7D024D-89EF-4A35-A0D8-575054AB89C1}" srcOrd="0" destOrd="0" presId="urn:microsoft.com/office/officeart/2005/8/layout/hierarchy2"/>
    <dgm:cxn modelId="{32CB690A-0D0E-49E4-A4CE-02B8D5EE8CFE}" type="presParOf" srcId="{B239F188-685A-4452-BE28-7D85A62C1D22}" destId="{7EB9D266-31A9-4E4A-8375-3CCC23137B58}" srcOrd="1" destOrd="0" presId="urn:microsoft.com/office/officeart/2005/8/layout/hierarchy2"/>
    <dgm:cxn modelId="{A2B9F912-E16F-43DA-92F0-33CCDECB3846}" type="presParOf" srcId="{7EB9D266-31A9-4E4A-8375-3CCC23137B58}" destId="{4B909710-C7A8-481A-804D-A93EF4E79A86}" srcOrd="0" destOrd="0" presId="urn:microsoft.com/office/officeart/2005/8/layout/hierarchy2"/>
    <dgm:cxn modelId="{2812A79A-E38A-4ADB-95AB-464B0842AF22}" type="presParOf" srcId="{7EB9D266-31A9-4E4A-8375-3CCC23137B58}" destId="{EC790C8F-BDD8-45AE-A396-CA5182320201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5D4088-945A-447B-8018-8C39A7F93F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95DB62-4AB9-4F60-8651-F8DB95819806}">
      <dgm:prSet phldrT="[Текст]"/>
      <dgm:spPr/>
      <dgm:t>
        <a:bodyPr/>
        <a:lstStyle/>
        <a:p>
          <a:r>
            <a:rPr lang="ru-RU" dirty="0" smtClean="0"/>
            <a:t>Задачи.</a:t>
          </a:r>
          <a:endParaRPr lang="ru-RU" dirty="0"/>
        </a:p>
      </dgm:t>
    </dgm:pt>
    <dgm:pt modelId="{34D4CA48-91D9-4D4E-BC42-98BD64F3623D}" type="parTrans" cxnId="{D9B82783-575A-4A6C-B54A-3536D6589B87}">
      <dgm:prSet/>
      <dgm:spPr/>
      <dgm:t>
        <a:bodyPr/>
        <a:lstStyle/>
        <a:p>
          <a:endParaRPr lang="ru-RU"/>
        </a:p>
      </dgm:t>
    </dgm:pt>
    <dgm:pt modelId="{1D5AEB03-D2C9-4435-9B57-8C203D2C8C3A}" type="sibTrans" cxnId="{D9B82783-575A-4A6C-B54A-3536D6589B87}">
      <dgm:prSet/>
      <dgm:spPr/>
      <dgm:t>
        <a:bodyPr/>
        <a:lstStyle/>
        <a:p>
          <a:endParaRPr lang="ru-RU"/>
        </a:p>
      </dgm:t>
    </dgm:pt>
    <dgm:pt modelId="{36B237D6-E83F-4096-B5AC-76E55E40CC8C}">
      <dgm:prSet phldrT="[Текст]"/>
      <dgm:spPr/>
      <dgm:t>
        <a:bodyPr/>
        <a:lstStyle/>
        <a:p>
          <a:r>
            <a:rPr lang="ru-RU" dirty="0" smtClean="0"/>
            <a:t>Развитие чувства ритма.</a:t>
          </a:r>
          <a:endParaRPr lang="ru-RU" dirty="0"/>
        </a:p>
      </dgm:t>
    </dgm:pt>
    <dgm:pt modelId="{C3ED93AF-D486-405A-AB2A-FDB22032AB25}" type="parTrans" cxnId="{6B5A00BE-BE64-4020-8F60-F1D70A9CDB4A}">
      <dgm:prSet/>
      <dgm:spPr/>
      <dgm:t>
        <a:bodyPr/>
        <a:lstStyle/>
        <a:p>
          <a:endParaRPr lang="ru-RU"/>
        </a:p>
      </dgm:t>
    </dgm:pt>
    <dgm:pt modelId="{147CFABF-449A-4F31-A1DC-048F34E7855D}" type="sibTrans" cxnId="{6B5A00BE-BE64-4020-8F60-F1D70A9CDB4A}">
      <dgm:prSet/>
      <dgm:spPr/>
      <dgm:t>
        <a:bodyPr/>
        <a:lstStyle/>
        <a:p>
          <a:endParaRPr lang="ru-RU"/>
        </a:p>
      </dgm:t>
    </dgm:pt>
    <dgm:pt modelId="{7AA5C9F7-94D6-407E-AE14-561B7819F5DF}">
      <dgm:prSet phldrT="[Текст]"/>
      <dgm:spPr/>
      <dgm:t>
        <a:bodyPr/>
        <a:lstStyle/>
        <a:p>
          <a:r>
            <a:rPr lang="ru-RU" dirty="0" smtClean="0"/>
            <a:t>Умения слышать музыкальные фразы, части музыки.</a:t>
          </a:r>
          <a:endParaRPr lang="ru-RU" dirty="0"/>
        </a:p>
      </dgm:t>
    </dgm:pt>
    <dgm:pt modelId="{900555E9-C60C-4F95-8179-AE0EAA0A2CE7}" type="parTrans" cxnId="{3E75F37C-B23D-42B6-986B-4F3D016B7102}">
      <dgm:prSet/>
      <dgm:spPr/>
      <dgm:t>
        <a:bodyPr/>
        <a:lstStyle/>
        <a:p>
          <a:endParaRPr lang="ru-RU"/>
        </a:p>
      </dgm:t>
    </dgm:pt>
    <dgm:pt modelId="{3988C1FE-C3F8-4D26-ADD4-DFAA743C8693}" type="sibTrans" cxnId="{3E75F37C-B23D-42B6-986B-4F3D016B7102}">
      <dgm:prSet/>
      <dgm:spPr/>
      <dgm:t>
        <a:bodyPr/>
        <a:lstStyle/>
        <a:p>
          <a:endParaRPr lang="ru-RU"/>
        </a:p>
      </dgm:t>
    </dgm:pt>
    <dgm:pt modelId="{1F00F098-E85B-409B-AE72-FA74DE34310A}">
      <dgm:prSet phldrT="[Текст]"/>
      <dgm:spPr/>
      <dgm:t>
        <a:bodyPr/>
        <a:lstStyle/>
        <a:p>
          <a:r>
            <a:rPr lang="ru-RU" dirty="0" smtClean="0"/>
            <a:t>Разучивание новых движений и их комбинациями.</a:t>
          </a:r>
          <a:endParaRPr lang="ru-RU" dirty="0"/>
        </a:p>
      </dgm:t>
    </dgm:pt>
    <dgm:pt modelId="{76D6A596-E841-4408-AFA9-4501A84208DF}" type="parTrans" cxnId="{E3C7109E-8E7B-4714-A332-628C9A7033D9}">
      <dgm:prSet/>
      <dgm:spPr/>
      <dgm:t>
        <a:bodyPr/>
        <a:lstStyle/>
        <a:p>
          <a:endParaRPr lang="ru-RU"/>
        </a:p>
      </dgm:t>
    </dgm:pt>
    <dgm:pt modelId="{F131E0F3-7B61-4118-BFD6-8C2AC2A1F65D}" type="sibTrans" cxnId="{E3C7109E-8E7B-4714-A332-628C9A7033D9}">
      <dgm:prSet/>
      <dgm:spPr/>
      <dgm:t>
        <a:bodyPr/>
        <a:lstStyle/>
        <a:p>
          <a:endParaRPr lang="ru-RU"/>
        </a:p>
      </dgm:t>
    </dgm:pt>
    <dgm:pt modelId="{BFD13F19-22E7-4362-8BE4-23CEDFDBE0F8}" type="pres">
      <dgm:prSet presAssocID="{1C5D4088-945A-447B-8018-8C39A7F93F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96A314-6771-4087-9EDD-5C6129C8CE46}" type="pres">
      <dgm:prSet presAssocID="{D895DB62-4AB9-4F60-8651-F8DB95819806}" presName="hierRoot1" presStyleCnt="0">
        <dgm:presLayoutVars>
          <dgm:hierBranch val="init"/>
        </dgm:presLayoutVars>
      </dgm:prSet>
      <dgm:spPr/>
    </dgm:pt>
    <dgm:pt modelId="{D6641F54-82CC-4D36-ADF5-EFDF6C977D4B}" type="pres">
      <dgm:prSet presAssocID="{D895DB62-4AB9-4F60-8651-F8DB95819806}" presName="rootComposite1" presStyleCnt="0"/>
      <dgm:spPr/>
    </dgm:pt>
    <dgm:pt modelId="{606EFC9A-896D-4E1C-806F-68A773762203}" type="pres">
      <dgm:prSet presAssocID="{D895DB62-4AB9-4F60-8651-F8DB958198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EA83D0-F4AD-4B70-93E0-92A0E7512098}" type="pres">
      <dgm:prSet presAssocID="{D895DB62-4AB9-4F60-8651-F8DB9581980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9FC8D24-7B31-4EE8-BD1D-9D70148C93FB}" type="pres">
      <dgm:prSet presAssocID="{D895DB62-4AB9-4F60-8651-F8DB95819806}" presName="hierChild2" presStyleCnt="0"/>
      <dgm:spPr/>
    </dgm:pt>
    <dgm:pt modelId="{8382C130-A5F2-4A50-9EAB-466975B4A9B8}" type="pres">
      <dgm:prSet presAssocID="{C3ED93AF-D486-405A-AB2A-FDB22032AB2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E9AA4EB-F137-4D24-ABAE-1F87F1D1C2BB}" type="pres">
      <dgm:prSet presAssocID="{36B237D6-E83F-4096-B5AC-76E55E40CC8C}" presName="hierRoot2" presStyleCnt="0">
        <dgm:presLayoutVars>
          <dgm:hierBranch val="init"/>
        </dgm:presLayoutVars>
      </dgm:prSet>
      <dgm:spPr/>
    </dgm:pt>
    <dgm:pt modelId="{F5A17746-0A14-4200-9A7D-01E75B8C7075}" type="pres">
      <dgm:prSet presAssocID="{36B237D6-E83F-4096-B5AC-76E55E40CC8C}" presName="rootComposite" presStyleCnt="0"/>
      <dgm:spPr/>
    </dgm:pt>
    <dgm:pt modelId="{EBC50AE4-8485-49B5-9FFA-2A646045558B}" type="pres">
      <dgm:prSet presAssocID="{36B237D6-E83F-4096-B5AC-76E55E40CC8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219465-30B2-4E08-A513-AD922AF46C48}" type="pres">
      <dgm:prSet presAssocID="{36B237D6-E83F-4096-B5AC-76E55E40CC8C}" presName="rootConnector" presStyleLbl="node2" presStyleIdx="0" presStyleCnt="3"/>
      <dgm:spPr/>
      <dgm:t>
        <a:bodyPr/>
        <a:lstStyle/>
        <a:p>
          <a:endParaRPr lang="ru-RU"/>
        </a:p>
      </dgm:t>
    </dgm:pt>
    <dgm:pt modelId="{1AD1AB70-E9E1-45B2-9457-73CA60D3218E}" type="pres">
      <dgm:prSet presAssocID="{36B237D6-E83F-4096-B5AC-76E55E40CC8C}" presName="hierChild4" presStyleCnt="0"/>
      <dgm:spPr/>
    </dgm:pt>
    <dgm:pt modelId="{4A0C6BC0-42E1-4B4D-8FC3-DDFC78733F16}" type="pres">
      <dgm:prSet presAssocID="{36B237D6-E83F-4096-B5AC-76E55E40CC8C}" presName="hierChild5" presStyleCnt="0"/>
      <dgm:spPr/>
    </dgm:pt>
    <dgm:pt modelId="{B500B3B3-357E-4289-BA7C-5532738E2291}" type="pres">
      <dgm:prSet presAssocID="{900555E9-C60C-4F95-8179-AE0EAA0A2CE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DC1E5EC8-57D0-4358-8292-157E0F830B81}" type="pres">
      <dgm:prSet presAssocID="{7AA5C9F7-94D6-407E-AE14-561B7819F5DF}" presName="hierRoot2" presStyleCnt="0">
        <dgm:presLayoutVars>
          <dgm:hierBranch val="init"/>
        </dgm:presLayoutVars>
      </dgm:prSet>
      <dgm:spPr/>
    </dgm:pt>
    <dgm:pt modelId="{250C3ACF-8917-47D6-AF2F-E69BF1B7125B}" type="pres">
      <dgm:prSet presAssocID="{7AA5C9F7-94D6-407E-AE14-561B7819F5DF}" presName="rootComposite" presStyleCnt="0"/>
      <dgm:spPr/>
    </dgm:pt>
    <dgm:pt modelId="{10ED8C9D-1D74-4905-B278-4D78FE4750EE}" type="pres">
      <dgm:prSet presAssocID="{7AA5C9F7-94D6-407E-AE14-561B7819F5D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C59217-22B0-46DF-A516-0A7E97308F89}" type="pres">
      <dgm:prSet presAssocID="{7AA5C9F7-94D6-407E-AE14-561B7819F5DF}" presName="rootConnector" presStyleLbl="node2" presStyleIdx="1" presStyleCnt="3"/>
      <dgm:spPr/>
      <dgm:t>
        <a:bodyPr/>
        <a:lstStyle/>
        <a:p>
          <a:endParaRPr lang="ru-RU"/>
        </a:p>
      </dgm:t>
    </dgm:pt>
    <dgm:pt modelId="{39E0F52D-D5A5-41D9-B28C-2CA331F03F9C}" type="pres">
      <dgm:prSet presAssocID="{7AA5C9F7-94D6-407E-AE14-561B7819F5DF}" presName="hierChild4" presStyleCnt="0"/>
      <dgm:spPr/>
    </dgm:pt>
    <dgm:pt modelId="{D82E6840-2989-4350-941E-B193CBCA5DF1}" type="pres">
      <dgm:prSet presAssocID="{7AA5C9F7-94D6-407E-AE14-561B7819F5DF}" presName="hierChild5" presStyleCnt="0"/>
      <dgm:spPr/>
    </dgm:pt>
    <dgm:pt modelId="{D24303B3-5CFD-4C51-B2B8-B5CCF3A03046}" type="pres">
      <dgm:prSet presAssocID="{76D6A596-E841-4408-AFA9-4501A84208D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B3D94D8-F547-42F2-AE61-7F2B487ACF38}" type="pres">
      <dgm:prSet presAssocID="{1F00F098-E85B-409B-AE72-FA74DE34310A}" presName="hierRoot2" presStyleCnt="0">
        <dgm:presLayoutVars>
          <dgm:hierBranch val="init"/>
        </dgm:presLayoutVars>
      </dgm:prSet>
      <dgm:spPr/>
    </dgm:pt>
    <dgm:pt modelId="{B00AEE32-7B83-4306-A423-399794509C2B}" type="pres">
      <dgm:prSet presAssocID="{1F00F098-E85B-409B-AE72-FA74DE34310A}" presName="rootComposite" presStyleCnt="0"/>
      <dgm:spPr/>
    </dgm:pt>
    <dgm:pt modelId="{BE240301-6827-474E-BAAD-DDE7B2796221}" type="pres">
      <dgm:prSet presAssocID="{1F00F098-E85B-409B-AE72-FA74DE34310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B48D80-FFF7-4825-A5F4-BF4E0B8ADA11}" type="pres">
      <dgm:prSet presAssocID="{1F00F098-E85B-409B-AE72-FA74DE34310A}" presName="rootConnector" presStyleLbl="node2" presStyleIdx="2" presStyleCnt="3"/>
      <dgm:spPr/>
      <dgm:t>
        <a:bodyPr/>
        <a:lstStyle/>
        <a:p>
          <a:endParaRPr lang="ru-RU"/>
        </a:p>
      </dgm:t>
    </dgm:pt>
    <dgm:pt modelId="{8B990B2E-5657-46EF-8A70-DA1D1BE6F8C9}" type="pres">
      <dgm:prSet presAssocID="{1F00F098-E85B-409B-AE72-FA74DE34310A}" presName="hierChild4" presStyleCnt="0"/>
      <dgm:spPr/>
    </dgm:pt>
    <dgm:pt modelId="{1E816DEB-7DF8-4138-A613-A5C95B81E591}" type="pres">
      <dgm:prSet presAssocID="{1F00F098-E85B-409B-AE72-FA74DE34310A}" presName="hierChild5" presStyleCnt="0"/>
      <dgm:spPr/>
    </dgm:pt>
    <dgm:pt modelId="{B501DB09-4A15-40EF-8290-AD78C06DB735}" type="pres">
      <dgm:prSet presAssocID="{D895DB62-4AB9-4F60-8651-F8DB95819806}" presName="hierChild3" presStyleCnt="0"/>
      <dgm:spPr/>
    </dgm:pt>
  </dgm:ptLst>
  <dgm:cxnLst>
    <dgm:cxn modelId="{C84E6217-E10A-47DD-8D65-4DD505503489}" type="presOf" srcId="{36B237D6-E83F-4096-B5AC-76E55E40CC8C}" destId="{EBC50AE4-8485-49B5-9FFA-2A646045558B}" srcOrd="0" destOrd="0" presId="urn:microsoft.com/office/officeart/2005/8/layout/orgChart1"/>
    <dgm:cxn modelId="{4E2D9C6D-9868-4A77-BA77-5637830E284D}" type="presOf" srcId="{36B237D6-E83F-4096-B5AC-76E55E40CC8C}" destId="{2C219465-30B2-4E08-A513-AD922AF46C48}" srcOrd="1" destOrd="0" presId="urn:microsoft.com/office/officeart/2005/8/layout/orgChart1"/>
    <dgm:cxn modelId="{ADD8869F-C47C-4660-8A63-557E8C09ACC1}" type="presOf" srcId="{1F00F098-E85B-409B-AE72-FA74DE34310A}" destId="{BE240301-6827-474E-BAAD-DDE7B2796221}" srcOrd="0" destOrd="0" presId="urn:microsoft.com/office/officeart/2005/8/layout/orgChart1"/>
    <dgm:cxn modelId="{917FD997-879B-4E6E-9076-73BC4927E328}" type="presOf" srcId="{C3ED93AF-D486-405A-AB2A-FDB22032AB25}" destId="{8382C130-A5F2-4A50-9EAB-466975B4A9B8}" srcOrd="0" destOrd="0" presId="urn:microsoft.com/office/officeart/2005/8/layout/orgChart1"/>
    <dgm:cxn modelId="{01046885-E377-4A50-B2F9-DD3E63E5332D}" type="presOf" srcId="{76D6A596-E841-4408-AFA9-4501A84208DF}" destId="{D24303B3-5CFD-4C51-B2B8-B5CCF3A03046}" srcOrd="0" destOrd="0" presId="urn:microsoft.com/office/officeart/2005/8/layout/orgChart1"/>
    <dgm:cxn modelId="{48037E59-B716-4234-AF3C-DD6AE567A98C}" type="presOf" srcId="{900555E9-C60C-4F95-8179-AE0EAA0A2CE7}" destId="{B500B3B3-357E-4289-BA7C-5532738E2291}" srcOrd="0" destOrd="0" presId="urn:microsoft.com/office/officeart/2005/8/layout/orgChart1"/>
    <dgm:cxn modelId="{2CCB6568-6085-4957-9F06-5B83B8A2A01E}" type="presOf" srcId="{1F00F098-E85B-409B-AE72-FA74DE34310A}" destId="{6EB48D80-FFF7-4825-A5F4-BF4E0B8ADA11}" srcOrd="1" destOrd="0" presId="urn:microsoft.com/office/officeart/2005/8/layout/orgChart1"/>
    <dgm:cxn modelId="{3E75F37C-B23D-42B6-986B-4F3D016B7102}" srcId="{D895DB62-4AB9-4F60-8651-F8DB95819806}" destId="{7AA5C9F7-94D6-407E-AE14-561B7819F5DF}" srcOrd="1" destOrd="0" parTransId="{900555E9-C60C-4F95-8179-AE0EAA0A2CE7}" sibTransId="{3988C1FE-C3F8-4D26-ADD4-DFAA743C8693}"/>
    <dgm:cxn modelId="{5A7D0A4A-8B58-4576-A20F-7F6B048AAFDD}" type="presOf" srcId="{7AA5C9F7-94D6-407E-AE14-561B7819F5DF}" destId="{01C59217-22B0-46DF-A516-0A7E97308F89}" srcOrd="1" destOrd="0" presId="urn:microsoft.com/office/officeart/2005/8/layout/orgChart1"/>
    <dgm:cxn modelId="{D9B82783-575A-4A6C-B54A-3536D6589B87}" srcId="{1C5D4088-945A-447B-8018-8C39A7F93F3B}" destId="{D895DB62-4AB9-4F60-8651-F8DB95819806}" srcOrd="0" destOrd="0" parTransId="{34D4CA48-91D9-4D4E-BC42-98BD64F3623D}" sibTransId="{1D5AEB03-D2C9-4435-9B57-8C203D2C8C3A}"/>
    <dgm:cxn modelId="{D69895E0-0570-4CDC-9A35-9D31E4F5F3A7}" type="presOf" srcId="{7AA5C9F7-94D6-407E-AE14-561B7819F5DF}" destId="{10ED8C9D-1D74-4905-B278-4D78FE4750EE}" srcOrd="0" destOrd="0" presId="urn:microsoft.com/office/officeart/2005/8/layout/orgChart1"/>
    <dgm:cxn modelId="{1A82CD5D-C750-4738-A17C-6D3C29FBB18D}" type="presOf" srcId="{1C5D4088-945A-447B-8018-8C39A7F93F3B}" destId="{BFD13F19-22E7-4362-8BE4-23CEDFDBE0F8}" srcOrd="0" destOrd="0" presId="urn:microsoft.com/office/officeart/2005/8/layout/orgChart1"/>
    <dgm:cxn modelId="{6B5A00BE-BE64-4020-8F60-F1D70A9CDB4A}" srcId="{D895DB62-4AB9-4F60-8651-F8DB95819806}" destId="{36B237D6-E83F-4096-B5AC-76E55E40CC8C}" srcOrd="0" destOrd="0" parTransId="{C3ED93AF-D486-405A-AB2A-FDB22032AB25}" sibTransId="{147CFABF-449A-4F31-A1DC-048F34E7855D}"/>
    <dgm:cxn modelId="{E3C7109E-8E7B-4714-A332-628C9A7033D9}" srcId="{D895DB62-4AB9-4F60-8651-F8DB95819806}" destId="{1F00F098-E85B-409B-AE72-FA74DE34310A}" srcOrd="2" destOrd="0" parTransId="{76D6A596-E841-4408-AFA9-4501A84208DF}" sibTransId="{F131E0F3-7B61-4118-BFD6-8C2AC2A1F65D}"/>
    <dgm:cxn modelId="{B546BAAD-EFF6-4DF9-9A12-6050573AACF8}" type="presOf" srcId="{D895DB62-4AB9-4F60-8651-F8DB95819806}" destId="{25EA83D0-F4AD-4B70-93E0-92A0E7512098}" srcOrd="1" destOrd="0" presId="urn:microsoft.com/office/officeart/2005/8/layout/orgChart1"/>
    <dgm:cxn modelId="{3027DEA8-AF97-4AB0-9A63-71F286C47FFE}" type="presOf" srcId="{D895DB62-4AB9-4F60-8651-F8DB95819806}" destId="{606EFC9A-896D-4E1C-806F-68A773762203}" srcOrd="0" destOrd="0" presId="urn:microsoft.com/office/officeart/2005/8/layout/orgChart1"/>
    <dgm:cxn modelId="{7EE18476-63C4-4518-A743-9C621804C3BF}" type="presParOf" srcId="{BFD13F19-22E7-4362-8BE4-23CEDFDBE0F8}" destId="{F596A314-6771-4087-9EDD-5C6129C8CE46}" srcOrd="0" destOrd="0" presId="urn:microsoft.com/office/officeart/2005/8/layout/orgChart1"/>
    <dgm:cxn modelId="{3008267C-5F88-4616-A289-7BB2B7731F9B}" type="presParOf" srcId="{F596A314-6771-4087-9EDD-5C6129C8CE46}" destId="{D6641F54-82CC-4D36-ADF5-EFDF6C977D4B}" srcOrd="0" destOrd="0" presId="urn:microsoft.com/office/officeart/2005/8/layout/orgChart1"/>
    <dgm:cxn modelId="{B1110CE1-0B90-4300-978F-0E767CA2EEC1}" type="presParOf" srcId="{D6641F54-82CC-4D36-ADF5-EFDF6C977D4B}" destId="{606EFC9A-896D-4E1C-806F-68A773762203}" srcOrd="0" destOrd="0" presId="urn:microsoft.com/office/officeart/2005/8/layout/orgChart1"/>
    <dgm:cxn modelId="{3DDF2A7F-1725-4A3E-9F59-66C756FFA501}" type="presParOf" srcId="{D6641F54-82CC-4D36-ADF5-EFDF6C977D4B}" destId="{25EA83D0-F4AD-4B70-93E0-92A0E7512098}" srcOrd="1" destOrd="0" presId="urn:microsoft.com/office/officeart/2005/8/layout/orgChart1"/>
    <dgm:cxn modelId="{8711777E-84F5-4D2A-ADB3-2836F04968F6}" type="presParOf" srcId="{F596A314-6771-4087-9EDD-5C6129C8CE46}" destId="{89FC8D24-7B31-4EE8-BD1D-9D70148C93FB}" srcOrd="1" destOrd="0" presId="urn:microsoft.com/office/officeart/2005/8/layout/orgChart1"/>
    <dgm:cxn modelId="{3B9F98BE-F163-43A2-B961-547B67B0EC3F}" type="presParOf" srcId="{89FC8D24-7B31-4EE8-BD1D-9D70148C93FB}" destId="{8382C130-A5F2-4A50-9EAB-466975B4A9B8}" srcOrd="0" destOrd="0" presId="urn:microsoft.com/office/officeart/2005/8/layout/orgChart1"/>
    <dgm:cxn modelId="{0D78DF65-8A98-4DDC-A8FB-28C7EC630A14}" type="presParOf" srcId="{89FC8D24-7B31-4EE8-BD1D-9D70148C93FB}" destId="{0E9AA4EB-F137-4D24-ABAE-1F87F1D1C2BB}" srcOrd="1" destOrd="0" presId="urn:microsoft.com/office/officeart/2005/8/layout/orgChart1"/>
    <dgm:cxn modelId="{6351CB9D-4AEC-4E4B-94B9-872B2012F22D}" type="presParOf" srcId="{0E9AA4EB-F137-4D24-ABAE-1F87F1D1C2BB}" destId="{F5A17746-0A14-4200-9A7D-01E75B8C7075}" srcOrd="0" destOrd="0" presId="urn:microsoft.com/office/officeart/2005/8/layout/orgChart1"/>
    <dgm:cxn modelId="{50B6FE5E-B940-4386-BF4F-C06F8BF7913D}" type="presParOf" srcId="{F5A17746-0A14-4200-9A7D-01E75B8C7075}" destId="{EBC50AE4-8485-49B5-9FFA-2A646045558B}" srcOrd="0" destOrd="0" presId="urn:microsoft.com/office/officeart/2005/8/layout/orgChart1"/>
    <dgm:cxn modelId="{F93F55E2-1F7D-49C3-9A23-F8B459DDC758}" type="presParOf" srcId="{F5A17746-0A14-4200-9A7D-01E75B8C7075}" destId="{2C219465-30B2-4E08-A513-AD922AF46C48}" srcOrd="1" destOrd="0" presId="urn:microsoft.com/office/officeart/2005/8/layout/orgChart1"/>
    <dgm:cxn modelId="{E5CAEB9B-36AA-4ACE-8E1E-931D0ABAFEF4}" type="presParOf" srcId="{0E9AA4EB-F137-4D24-ABAE-1F87F1D1C2BB}" destId="{1AD1AB70-E9E1-45B2-9457-73CA60D3218E}" srcOrd="1" destOrd="0" presId="urn:microsoft.com/office/officeart/2005/8/layout/orgChart1"/>
    <dgm:cxn modelId="{0F83C2DC-2494-493D-A195-E9CB20105CE1}" type="presParOf" srcId="{0E9AA4EB-F137-4D24-ABAE-1F87F1D1C2BB}" destId="{4A0C6BC0-42E1-4B4D-8FC3-DDFC78733F16}" srcOrd="2" destOrd="0" presId="urn:microsoft.com/office/officeart/2005/8/layout/orgChart1"/>
    <dgm:cxn modelId="{4B6DC3FD-E73F-4E3B-9A27-D2D236446720}" type="presParOf" srcId="{89FC8D24-7B31-4EE8-BD1D-9D70148C93FB}" destId="{B500B3B3-357E-4289-BA7C-5532738E2291}" srcOrd="2" destOrd="0" presId="urn:microsoft.com/office/officeart/2005/8/layout/orgChart1"/>
    <dgm:cxn modelId="{40D4D993-BF43-4AD4-9D3F-64CF451B97E5}" type="presParOf" srcId="{89FC8D24-7B31-4EE8-BD1D-9D70148C93FB}" destId="{DC1E5EC8-57D0-4358-8292-157E0F830B81}" srcOrd="3" destOrd="0" presId="urn:microsoft.com/office/officeart/2005/8/layout/orgChart1"/>
    <dgm:cxn modelId="{89FC3025-C28F-483B-BEF9-0CF6A56213C3}" type="presParOf" srcId="{DC1E5EC8-57D0-4358-8292-157E0F830B81}" destId="{250C3ACF-8917-47D6-AF2F-E69BF1B7125B}" srcOrd="0" destOrd="0" presId="urn:microsoft.com/office/officeart/2005/8/layout/orgChart1"/>
    <dgm:cxn modelId="{FD10EC4F-FFEF-46F2-A0E4-F64BBF0ECEB0}" type="presParOf" srcId="{250C3ACF-8917-47D6-AF2F-E69BF1B7125B}" destId="{10ED8C9D-1D74-4905-B278-4D78FE4750EE}" srcOrd="0" destOrd="0" presId="urn:microsoft.com/office/officeart/2005/8/layout/orgChart1"/>
    <dgm:cxn modelId="{F446342D-A425-4E42-AFE9-AE8588920F05}" type="presParOf" srcId="{250C3ACF-8917-47D6-AF2F-E69BF1B7125B}" destId="{01C59217-22B0-46DF-A516-0A7E97308F89}" srcOrd="1" destOrd="0" presId="urn:microsoft.com/office/officeart/2005/8/layout/orgChart1"/>
    <dgm:cxn modelId="{A597C1D4-4487-4147-9762-9CEA39714D90}" type="presParOf" srcId="{DC1E5EC8-57D0-4358-8292-157E0F830B81}" destId="{39E0F52D-D5A5-41D9-B28C-2CA331F03F9C}" srcOrd="1" destOrd="0" presId="urn:microsoft.com/office/officeart/2005/8/layout/orgChart1"/>
    <dgm:cxn modelId="{F9F97F19-3548-4867-ADAD-341E1097ED20}" type="presParOf" srcId="{DC1E5EC8-57D0-4358-8292-157E0F830B81}" destId="{D82E6840-2989-4350-941E-B193CBCA5DF1}" srcOrd="2" destOrd="0" presId="urn:microsoft.com/office/officeart/2005/8/layout/orgChart1"/>
    <dgm:cxn modelId="{79C4375F-AF81-4742-9010-56C17A2EF1C0}" type="presParOf" srcId="{89FC8D24-7B31-4EE8-BD1D-9D70148C93FB}" destId="{D24303B3-5CFD-4C51-B2B8-B5CCF3A03046}" srcOrd="4" destOrd="0" presId="urn:microsoft.com/office/officeart/2005/8/layout/orgChart1"/>
    <dgm:cxn modelId="{B3B08FFD-0640-46C9-8006-0FCEF2C880CD}" type="presParOf" srcId="{89FC8D24-7B31-4EE8-BD1D-9D70148C93FB}" destId="{6B3D94D8-F547-42F2-AE61-7F2B487ACF38}" srcOrd="5" destOrd="0" presId="urn:microsoft.com/office/officeart/2005/8/layout/orgChart1"/>
    <dgm:cxn modelId="{FDCB3FB4-5D5A-410D-A274-EFD8A257BDCF}" type="presParOf" srcId="{6B3D94D8-F547-42F2-AE61-7F2B487ACF38}" destId="{B00AEE32-7B83-4306-A423-399794509C2B}" srcOrd="0" destOrd="0" presId="urn:microsoft.com/office/officeart/2005/8/layout/orgChart1"/>
    <dgm:cxn modelId="{76F41710-D8AA-4548-BAA7-A3E4E1AC9C7A}" type="presParOf" srcId="{B00AEE32-7B83-4306-A423-399794509C2B}" destId="{BE240301-6827-474E-BAAD-DDE7B2796221}" srcOrd="0" destOrd="0" presId="urn:microsoft.com/office/officeart/2005/8/layout/orgChart1"/>
    <dgm:cxn modelId="{B3E84078-0B20-448E-A380-FD9B200F8ED8}" type="presParOf" srcId="{B00AEE32-7B83-4306-A423-399794509C2B}" destId="{6EB48D80-FFF7-4825-A5F4-BF4E0B8ADA11}" srcOrd="1" destOrd="0" presId="urn:microsoft.com/office/officeart/2005/8/layout/orgChart1"/>
    <dgm:cxn modelId="{B8925970-A931-45BF-A5FC-12269B7199FF}" type="presParOf" srcId="{6B3D94D8-F547-42F2-AE61-7F2B487ACF38}" destId="{8B990B2E-5657-46EF-8A70-DA1D1BE6F8C9}" srcOrd="1" destOrd="0" presId="urn:microsoft.com/office/officeart/2005/8/layout/orgChart1"/>
    <dgm:cxn modelId="{1FB9E9E7-6A5E-456E-927E-39B5A4C4DBF5}" type="presParOf" srcId="{6B3D94D8-F547-42F2-AE61-7F2B487ACF38}" destId="{1E816DEB-7DF8-4138-A613-A5C95B81E591}" srcOrd="2" destOrd="0" presId="urn:microsoft.com/office/officeart/2005/8/layout/orgChart1"/>
    <dgm:cxn modelId="{47FDBD31-252B-4B77-9CA5-E8D2D4D0582C}" type="presParOf" srcId="{F596A314-6771-4087-9EDD-5C6129C8CE46}" destId="{B501DB09-4A15-40EF-8290-AD78C06DB735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B62CB0-F2F0-4E42-AD33-E38EE74E840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97B22F-1ABB-4C2B-B02E-572A5F1F5B07}">
      <dgm:prSet phldrT="[Текст]" custT="1"/>
      <dgm:spPr/>
      <dgm:t>
        <a:bodyPr/>
        <a:lstStyle/>
        <a:p>
          <a:r>
            <a:rPr lang="ru-RU" sz="1400" dirty="0" smtClean="0"/>
            <a:t>Логоритмическое занятие.</a:t>
          </a:r>
          <a:endParaRPr lang="ru-RU" sz="1400" dirty="0"/>
        </a:p>
      </dgm:t>
    </dgm:pt>
    <dgm:pt modelId="{D649CF49-1AD1-4A54-87F4-F3BE9AF8AD7E}" type="parTrans" cxnId="{5DBD6B33-2BF2-44F9-BA44-73A36D77DD62}">
      <dgm:prSet/>
      <dgm:spPr/>
      <dgm:t>
        <a:bodyPr/>
        <a:lstStyle/>
        <a:p>
          <a:endParaRPr lang="ru-RU"/>
        </a:p>
      </dgm:t>
    </dgm:pt>
    <dgm:pt modelId="{34CA5BBA-F2A7-4CC0-A949-1B6543A396A6}" type="sibTrans" cxnId="{5DBD6B33-2BF2-44F9-BA44-73A36D77DD62}">
      <dgm:prSet/>
      <dgm:spPr/>
      <dgm:t>
        <a:bodyPr/>
        <a:lstStyle/>
        <a:p>
          <a:endParaRPr lang="ru-RU"/>
        </a:p>
      </dgm:t>
    </dgm:pt>
    <dgm:pt modelId="{A99A495C-C0FE-4077-AFC3-BB5E5F5D2C68}">
      <dgm:prSet phldrT="[Текст]" custT="1"/>
      <dgm:spPr/>
      <dgm:t>
        <a:bodyPr/>
        <a:lstStyle/>
        <a:p>
          <a:r>
            <a:rPr lang="ru-RU" sz="1600" dirty="0" smtClean="0"/>
            <a:t>Развитие </a:t>
          </a:r>
          <a:r>
            <a:rPr lang="ru-RU" sz="1600" dirty="0" err="1" smtClean="0"/>
            <a:t>фонема-тического</a:t>
          </a:r>
          <a:r>
            <a:rPr lang="ru-RU" sz="1600" dirty="0" smtClean="0"/>
            <a:t> слуха.</a:t>
          </a:r>
          <a:endParaRPr lang="ru-RU" sz="1600" dirty="0"/>
        </a:p>
      </dgm:t>
    </dgm:pt>
    <dgm:pt modelId="{CEB8E097-CE48-42AA-A569-57506D1EBFF6}" type="parTrans" cxnId="{8559913C-2925-4457-A81D-338ED55591A7}">
      <dgm:prSet/>
      <dgm:spPr/>
      <dgm:t>
        <a:bodyPr/>
        <a:lstStyle/>
        <a:p>
          <a:endParaRPr lang="ru-RU"/>
        </a:p>
      </dgm:t>
    </dgm:pt>
    <dgm:pt modelId="{7DA2D689-0831-468A-ADED-459F9A04C3C2}" type="sibTrans" cxnId="{8559913C-2925-4457-A81D-338ED55591A7}">
      <dgm:prSet/>
      <dgm:spPr/>
      <dgm:t>
        <a:bodyPr/>
        <a:lstStyle/>
        <a:p>
          <a:endParaRPr lang="ru-RU"/>
        </a:p>
      </dgm:t>
    </dgm:pt>
    <dgm:pt modelId="{56CBC539-5065-4A90-9959-40E15043BAAE}">
      <dgm:prSet phldrT="[Текст]" custT="1"/>
      <dgm:spPr/>
      <dgm:t>
        <a:bodyPr/>
        <a:lstStyle/>
        <a:p>
          <a:r>
            <a:rPr lang="ru-RU" sz="1400" dirty="0" smtClean="0"/>
            <a:t>Развитие </a:t>
          </a:r>
          <a:r>
            <a:rPr lang="ru-RU" sz="1400" dirty="0" err="1" smtClean="0"/>
            <a:t>пространствен-ной</a:t>
          </a:r>
          <a:r>
            <a:rPr lang="ru-RU" sz="1400" dirty="0" smtClean="0"/>
            <a:t> организации движений.</a:t>
          </a:r>
          <a:endParaRPr lang="ru-RU" sz="1400" dirty="0"/>
        </a:p>
      </dgm:t>
    </dgm:pt>
    <dgm:pt modelId="{0700DC43-E3A4-450B-A8FB-27A63576C5F1}" type="parTrans" cxnId="{658BAC9D-383C-415F-A379-CF37BFC9C1ED}">
      <dgm:prSet/>
      <dgm:spPr/>
      <dgm:t>
        <a:bodyPr/>
        <a:lstStyle/>
        <a:p>
          <a:endParaRPr lang="ru-RU"/>
        </a:p>
      </dgm:t>
    </dgm:pt>
    <dgm:pt modelId="{031B5D93-2B10-4EE9-804F-4E65650F07B0}" type="sibTrans" cxnId="{658BAC9D-383C-415F-A379-CF37BFC9C1ED}">
      <dgm:prSet/>
      <dgm:spPr/>
      <dgm:t>
        <a:bodyPr/>
        <a:lstStyle/>
        <a:p>
          <a:endParaRPr lang="ru-RU"/>
        </a:p>
      </dgm:t>
    </dgm:pt>
    <dgm:pt modelId="{40B833BD-06B3-4FBD-9E33-D2EB218F85DA}">
      <dgm:prSet phldrT="[Текст]"/>
      <dgm:spPr/>
      <dgm:t>
        <a:bodyPr/>
        <a:lstStyle/>
        <a:p>
          <a:r>
            <a:rPr lang="ru-RU" dirty="0" smtClean="0"/>
            <a:t>Сюжетный характер</a:t>
          </a:r>
          <a:endParaRPr lang="ru-RU" dirty="0"/>
        </a:p>
      </dgm:t>
    </dgm:pt>
    <dgm:pt modelId="{BB0C5564-D143-4F59-BC0D-13BADE9336AE}" type="parTrans" cxnId="{D8FE0BB5-628B-46FD-BDC1-6587CB29C85E}">
      <dgm:prSet/>
      <dgm:spPr/>
      <dgm:t>
        <a:bodyPr/>
        <a:lstStyle/>
        <a:p>
          <a:endParaRPr lang="ru-RU"/>
        </a:p>
      </dgm:t>
    </dgm:pt>
    <dgm:pt modelId="{9B16407E-CEFF-4B94-8C6F-34CC42223271}" type="sibTrans" cxnId="{D8FE0BB5-628B-46FD-BDC1-6587CB29C85E}">
      <dgm:prSet/>
      <dgm:spPr/>
      <dgm:t>
        <a:bodyPr/>
        <a:lstStyle/>
        <a:p>
          <a:endParaRPr lang="ru-RU"/>
        </a:p>
      </dgm:t>
    </dgm:pt>
    <dgm:pt modelId="{430FB0F9-5DDB-4219-A192-BB6FAFBEEC0B}">
      <dgm:prSet phldrT="[Текст]" custT="1"/>
      <dgm:spPr/>
      <dgm:t>
        <a:bodyPr/>
        <a:lstStyle/>
        <a:p>
          <a:r>
            <a:rPr lang="ru-RU" sz="1600" dirty="0" err="1" smtClean="0"/>
            <a:t>Нормализа-ция</a:t>
          </a:r>
          <a:r>
            <a:rPr lang="ru-RU" sz="1600" dirty="0" smtClean="0"/>
            <a:t>  темпа речи.</a:t>
          </a:r>
          <a:endParaRPr lang="ru-RU" sz="1600" dirty="0"/>
        </a:p>
      </dgm:t>
    </dgm:pt>
    <dgm:pt modelId="{CE12E083-AB99-4F4C-B6D7-752A9994C1DF}" type="parTrans" cxnId="{28836879-D388-4D43-B378-DC3A506A8282}">
      <dgm:prSet/>
      <dgm:spPr/>
      <dgm:t>
        <a:bodyPr/>
        <a:lstStyle/>
        <a:p>
          <a:endParaRPr lang="ru-RU"/>
        </a:p>
      </dgm:t>
    </dgm:pt>
    <dgm:pt modelId="{3BD82AD8-C297-4C5B-89CE-C678CC230729}" type="sibTrans" cxnId="{28836879-D388-4D43-B378-DC3A506A8282}">
      <dgm:prSet/>
      <dgm:spPr/>
      <dgm:t>
        <a:bodyPr/>
        <a:lstStyle/>
        <a:p>
          <a:endParaRPr lang="ru-RU"/>
        </a:p>
      </dgm:t>
    </dgm:pt>
    <dgm:pt modelId="{595B3609-83E7-47B2-8360-393CF34579AF}" type="pres">
      <dgm:prSet presAssocID="{18B62CB0-F2F0-4E42-AD33-E38EE74E840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93219E-82D4-410A-9091-2338D162C476}" type="pres">
      <dgm:prSet presAssocID="{0197B22F-1ABB-4C2B-B02E-572A5F1F5B07}" presName="centerShape" presStyleLbl="node0" presStyleIdx="0" presStyleCnt="1" custScaleX="142074" custScaleY="133776" custLinFactNeighborX="1075" custLinFactNeighborY="-689"/>
      <dgm:spPr/>
      <dgm:t>
        <a:bodyPr/>
        <a:lstStyle/>
        <a:p>
          <a:endParaRPr lang="ru-RU"/>
        </a:p>
      </dgm:t>
    </dgm:pt>
    <dgm:pt modelId="{36E60935-3AF2-42C1-8E0C-F1C63BDD3C29}" type="pres">
      <dgm:prSet presAssocID="{CEB8E097-CE48-42AA-A569-57506D1EBFF6}" presName="parTrans" presStyleLbl="sibTrans2D1" presStyleIdx="0" presStyleCnt="4"/>
      <dgm:spPr/>
      <dgm:t>
        <a:bodyPr/>
        <a:lstStyle/>
        <a:p>
          <a:endParaRPr lang="ru-RU"/>
        </a:p>
      </dgm:t>
    </dgm:pt>
    <dgm:pt modelId="{273DD1E8-3BB3-4BF5-AE4A-634E41CFC8D6}" type="pres">
      <dgm:prSet presAssocID="{CEB8E097-CE48-42AA-A569-57506D1EBFF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D06A69C2-297A-4469-978F-13A334063CCB}" type="pres">
      <dgm:prSet presAssocID="{A99A495C-C0FE-4077-AFC3-BB5E5F5D2C6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5FD994-F24B-4FE3-8FB2-760E6964C98D}" type="pres">
      <dgm:prSet presAssocID="{0700DC43-E3A4-450B-A8FB-27A63576C5F1}" presName="parTrans" presStyleLbl="sibTrans2D1" presStyleIdx="1" presStyleCnt="4"/>
      <dgm:spPr/>
      <dgm:t>
        <a:bodyPr/>
        <a:lstStyle/>
        <a:p>
          <a:endParaRPr lang="ru-RU"/>
        </a:p>
      </dgm:t>
    </dgm:pt>
    <dgm:pt modelId="{287D0A25-E83E-4771-80B0-35AA088186FE}" type="pres">
      <dgm:prSet presAssocID="{0700DC43-E3A4-450B-A8FB-27A63576C5F1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7461D9BB-C31A-48F3-86A2-C5E9EB317A0C}" type="pres">
      <dgm:prSet presAssocID="{56CBC539-5065-4A90-9959-40E15043BAAE}" presName="node" presStyleLbl="node1" presStyleIdx="1" presStyleCnt="4" custFlipHor="1" custScaleX="137133" custScaleY="107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139AF-ED3A-435B-A925-2E030F0A9536}" type="pres">
      <dgm:prSet presAssocID="{BB0C5564-D143-4F59-BC0D-13BADE9336AE}" presName="parTrans" presStyleLbl="sibTrans2D1" presStyleIdx="2" presStyleCnt="4"/>
      <dgm:spPr/>
      <dgm:t>
        <a:bodyPr/>
        <a:lstStyle/>
        <a:p>
          <a:endParaRPr lang="ru-RU"/>
        </a:p>
      </dgm:t>
    </dgm:pt>
    <dgm:pt modelId="{319537AE-7D30-4189-A264-E57BA3FB2BCD}" type="pres">
      <dgm:prSet presAssocID="{BB0C5564-D143-4F59-BC0D-13BADE9336AE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4EEE336-F1FB-4D92-A839-62F1F7235AAE}" type="pres">
      <dgm:prSet presAssocID="{40B833BD-06B3-4FBD-9E33-D2EB218F85DA}" presName="node" presStyleLbl="node1" presStyleIdx="2" presStyleCnt="4" custScaleX="106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8FAFB-77E5-48B5-B123-94419A6F11D9}" type="pres">
      <dgm:prSet presAssocID="{CE12E083-AB99-4F4C-B6D7-752A9994C1DF}" presName="parTrans" presStyleLbl="sibTrans2D1" presStyleIdx="3" presStyleCnt="4"/>
      <dgm:spPr/>
      <dgm:t>
        <a:bodyPr/>
        <a:lstStyle/>
        <a:p>
          <a:endParaRPr lang="ru-RU"/>
        </a:p>
      </dgm:t>
    </dgm:pt>
    <dgm:pt modelId="{9418982E-B734-4C61-BB1B-21D439E48D7D}" type="pres">
      <dgm:prSet presAssocID="{CE12E083-AB99-4F4C-B6D7-752A9994C1DF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E591F670-1263-417F-8E4C-21AAAB3FE219}" type="pres">
      <dgm:prSet presAssocID="{430FB0F9-5DDB-4219-A192-BB6FAFBEEC0B}" presName="node" presStyleLbl="node1" presStyleIdx="3" presStyleCnt="4" custScaleX="125418" custScaleY="98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3D7DA3-0278-4F41-A884-EBA1FDDBCCE3}" type="presOf" srcId="{430FB0F9-5DDB-4219-A192-BB6FAFBEEC0B}" destId="{E591F670-1263-417F-8E4C-21AAAB3FE219}" srcOrd="0" destOrd="0" presId="urn:microsoft.com/office/officeart/2005/8/layout/radial5"/>
    <dgm:cxn modelId="{26501A48-F1EA-41DD-964A-BC02E742F642}" type="presOf" srcId="{BB0C5564-D143-4F59-BC0D-13BADE9336AE}" destId="{AA1139AF-ED3A-435B-A925-2E030F0A9536}" srcOrd="0" destOrd="0" presId="urn:microsoft.com/office/officeart/2005/8/layout/radial5"/>
    <dgm:cxn modelId="{7C9504B2-C7B0-4C75-975C-39E755B512DA}" type="presOf" srcId="{18B62CB0-F2F0-4E42-AD33-E38EE74E8403}" destId="{595B3609-83E7-47B2-8360-393CF34579AF}" srcOrd="0" destOrd="0" presId="urn:microsoft.com/office/officeart/2005/8/layout/radial5"/>
    <dgm:cxn modelId="{A842499B-7917-4175-A4AF-9AE6C9379703}" type="presOf" srcId="{CE12E083-AB99-4F4C-B6D7-752A9994C1DF}" destId="{98A8FAFB-77E5-48B5-B123-94419A6F11D9}" srcOrd="0" destOrd="0" presId="urn:microsoft.com/office/officeart/2005/8/layout/radial5"/>
    <dgm:cxn modelId="{B9ABF1AA-A0E5-4B85-B39C-E22076F40177}" type="presOf" srcId="{40B833BD-06B3-4FBD-9E33-D2EB218F85DA}" destId="{04EEE336-F1FB-4D92-A839-62F1F7235AAE}" srcOrd="0" destOrd="0" presId="urn:microsoft.com/office/officeart/2005/8/layout/radial5"/>
    <dgm:cxn modelId="{658BAC9D-383C-415F-A379-CF37BFC9C1ED}" srcId="{0197B22F-1ABB-4C2B-B02E-572A5F1F5B07}" destId="{56CBC539-5065-4A90-9959-40E15043BAAE}" srcOrd="1" destOrd="0" parTransId="{0700DC43-E3A4-450B-A8FB-27A63576C5F1}" sibTransId="{031B5D93-2B10-4EE9-804F-4E65650F07B0}"/>
    <dgm:cxn modelId="{281B9AD8-2324-4D88-A185-AC4BBD74BF2B}" type="presOf" srcId="{CE12E083-AB99-4F4C-B6D7-752A9994C1DF}" destId="{9418982E-B734-4C61-BB1B-21D439E48D7D}" srcOrd="1" destOrd="0" presId="urn:microsoft.com/office/officeart/2005/8/layout/radial5"/>
    <dgm:cxn modelId="{EDCA040A-6BBC-4FF0-8C3A-EEBF03DE5BD7}" type="presOf" srcId="{0197B22F-1ABB-4C2B-B02E-572A5F1F5B07}" destId="{3B93219E-82D4-410A-9091-2338D162C476}" srcOrd="0" destOrd="0" presId="urn:microsoft.com/office/officeart/2005/8/layout/radial5"/>
    <dgm:cxn modelId="{28836879-D388-4D43-B378-DC3A506A8282}" srcId="{0197B22F-1ABB-4C2B-B02E-572A5F1F5B07}" destId="{430FB0F9-5DDB-4219-A192-BB6FAFBEEC0B}" srcOrd="3" destOrd="0" parTransId="{CE12E083-AB99-4F4C-B6D7-752A9994C1DF}" sibTransId="{3BD82AD8-C297-4C5B-89CE-C678CC230729}"/>
    <dgm:cxn modelId="{5DBD6B33-2BF2-44F9-BA44-73A36D77DD62}" srcId="{18B62CB0-F2F0-4E42-AD33-E38EE74E8403}" destId="{0197B22F-1ABB-4C2B-B02E-572A5F1F5B07}" srcOrd="0" destOrd="0" parTransId="{D649CF49-1AD1-4A54-87F4-F3BE9AF8AD7E}" sibTransId="{34CA5BBA-F2A7-4CC0-A949-1B6543A396A6}"/>
    <dgm:cxn modelId="{2993DF48-3F0C-471A-B27D-4E9B9A26F92E}" type="presOf" srcId="{56CBC539-5065-4A90-9959-40E15043BAAE}" destId="{7461D9BB-C31A-48F3-86A2-C5E9EB317A0C}" srcOrd="0" destOrd="0" presId="urn:microsoft.com/office/officeart/2005/8/layout/radial5"/>
    <dgm:cxn modelId="{10B5F5D8-59C1-46AE-84E6-E3124339CB53}" type="presOf" srcId="{CEB8E097-CE48-42AA-A569-57506D1EBFF6}" destId="{273DD1E8-3BB3-4BF5-AE4A-634E41CFC8D6}" srcOrd="1" destOrd="0" presId="urn:microsoft.com/office/officeart/2005/8/layout/radial5"/>
    <dgm:cxn modelId="{B60F11CE-4DAB-4048-A87F-D6A4A68AED7D}" type="presOf" srcId="{CEB8E097-CE48-42AA-A569-57506D1EBFF6}" destId="{36E60935-3AF2-42C1-8E0C-F1C63BDD3C29}" srcOrd="0" destOrd="0" presId="urn:microsoft.com/office/officeart/2005/8/layout/radial5"/>
    <dgm:cxn modelId="{AD59C395-B92B-4009-898A-7E960038E1DE}" type="presOf" srcId="{BB0C5564-D143-4F59-BC0D-13BADE9336AE}" destId="{319537AE-7D30-4189-A264-E57BA3FB2BCD}" srcOrd="1" destOrd="0" presId="urn:microsoft.com/office/officeart/2005/8/layout/radial5"/>
    <dgm:cxn modelId="{8559913C-2925-4457-A81D-338ED55591A7}" srcId="{0197B22F-1ABB-4C2B-B02E-572A5F1F5B07}" destId="{A99A495C-C0FE-4077-AFC3-BB5E5F5D2C68}" srcOrd="0" destOrd="0" parTransId="{CEB8E097-CE48-42AA-A569-57506D1EBFF6}" sibTransId="{7DA2D689-0831-468A-ADED-459F9A04C3C2}"/>
    <dgm:cxn modelId="{D64A263F-BD0D-4A98-8BCA-B2D385CA6ED0}" type="presOf" srcId="{0700DC43-E3A4-450B-A8FB-27A63576C5F1}" destId="{287D0A25-E83E-4771-80B0-35AA088186FE}" srcOrd="1" destOrd="0" presId="urn:microsoft.com/office/officeart/2005/8/layout/radial5"/>
    <dgm:cxn modelId="{F9BA0C57-7A84-40C4-93A6-3A5671CFAE50}" type="presOf" srcId="{A99A495C-C0FE-4077-AFC3-BB5E5F5D2C68}" destId="{D06A69C2-297A-4469-978F-13A334063CCB}" srcOrd="0" destOrd="0" presId="urn:microsoft.com/office/officeart/2005/8/layout/radial5"/>
    <dgm:cxn modelId="{D8FE0BB5-628B-46FD-BDC1-6587CB29C85E}" srcId="{0197B22F-1ABB-4C2B-B02E-572A5F1F5B07}" destId="{40B833BD-06B3-4FBD-9E33-D2EB218F85DA}" srcOrd="2" destOrd="0" parTransId="{BB0C5564-D143-4F59-BC0D-13BADE9336AE}" sibTransId="{9B16407E-CEFF-4B94-8C6F-34CC42223271}"/>
    <dgm:cxn modelId="{0B617FFA-E060-492D-B9CD-DB68A57E2F8B}" type="presOf" srcId="{0700DC43-E3A4-450B-A8FB-27A63576C5F1}" destId="{6D5FD994-F24B-4FE3-8FB2-760E6964C98D}" srcOrd="0" destOrd="0" presId="urn:microsoft.com/office/officeart/2005/8/layout/radial5"/>
    <dgm:cxn modelId="{BA2675E5-0FEB-475D-94F1-A812F4FCD93E}" type="presParOf" srcId="{595B3609-83E7-47B2-8360-393CF34579AF}" destId="{3B93219E-82D4-410A-9091-2338D162C476}" srcOrd="0" destOrd="0" presId="urn:microsoft.com/office/officeart/2005/8/layout/radial5"/>
    <dgm:cxn modelId="{12382204-9E7F-470C-9E62-277E8483A707}" type="presParOf" srcId="{595B3609-83E7-47B2-8360-393CF34579AF}" destId="{36E60935-3AF2-42C1-8E0C-F1C63BDD3C29}" srcOrd="1" destOrd="0" presId="urn:microsoft.com/office/officeart/2005/8/layout/radial5"/>
    <dgm:cxn modelId="{56D2D638-BFFF-414C-8A25-E91990B12410}" type="presParOf" srcId="{36E60935-3AF2-42C1-8E0C-F1C63BDD3C29}" destId="{273DD1E8-3BB3-4BF5-AE4A-634E41CFC8D6}" srcOrd="0" destOrd="0" presId="urn:microsoft.com/office/officeart/2005/8/layout/radial5"/>
    <dgm:cxn modelId="{DD449AD0-DA16-467F-B4D9-B98257304DE4}" type="presParOf" srcId="{595B3609-83E7-47B2-8360-393CF34579AF}" destId="{D06A69C2-297A-4469-978F-13A334063CCB}" srcOrd="2" destOrd="0" presId="urn:microsoft.com/office/officeart/2005/8/layout/radial5"/>
    <dgm:cxn modelId="{9B4A5E11-5929-400C-88A9-2713EED1A741}" type="presParOf" srcId="{595B3609-83E7-47B2-8360-393CF34579AF}" destId="{6D5FD994-F24B-4FE3-8FB2-760E6964C98D}" srcOrd="3" destOrd="0" presId="urn:microsoft.com/office/officeart/2005/8/layout/radial5"/>
    <dgm:cxn modelId="{8688C6E9-20C3-4289-8EEB-7DA08A44FC34}" type="presParOf" srcId="{6D5FD994-F24B-4FE3-8FB2-760E6964C98D}" destId="{287D0A25-E83E-4771-80B0-35AA088186FE}" srcOrd="0" destOrd="0" presId="urn:microsoft.com/office/officeart/2005/8/layout/radial5"/>
    <dgm:cxn modelId="{32582E68-D9D1-4D28-97DE-3315F8D29E6D}" type="presParOf" srcId="{595B3609-83E7-47B2-8360-393CF34579AF}" destId="{7461D9BB-C31A-48F3-86A2-C5E9EB317A0C}" srcOrd="4" destOrd="0" presId="urn:microsoft.com/office/officeart/2005/8/layout/radial5"/>
    <dgm:cxn modelId="{75AD6FE1-D536-4BFD-83E4-EEE93A2DE34C}" type="presParOf" srcId="{595B3609-83E7-47B2-8360-393CF34579AF}" destId="{AA1139AF-ED3A-435B-A925-2E030F0A9536}" srcOrd="5" destOrd="0" presId="urn:microsoft.com/office/officeart/2005/8/layout/radial5"/>
    <dgm:cxn modelId="{F9EF2DAE-8336-496E-92C9-BF33F279663A}" type="presParOf" srcId="{AA1139AF-ED3A-435B-A925-2E030F0A9536}" destId="{319537AE-7D30-4189-A264-E57BA3FB2BCD}" srcOrd="0" destOrd="0" presId="urn:microsoft.com/office/officeart/2005/8/layout/radial5"/>
    <dgm:cxn modelId="{1C9FD6C3-74B4-4CDD-973B-776FF7BB187A}" type="presParOf" srcId="{595B3609-83E7-47B2-8360-393CF34579AF}" destId="{04EEE336-F1FB-4D92-A839-62F1F7235AAE}" srcOrd="6" destOrd="0" presId="urn:microsoft.com/office/officeart/2005/8/layout/radial5"/>
    <dgm:cxn modelId="{657581BA-47B8-4E0D-BF39-E241E7995910}" type="presParOf" srcId="{595B3609-83E7-47B2-8360-393CF34579AF}" destId="{98A8FAFB-77E5-48B5-B123-94419A6F11D9}" srcOrd="7" destOrd="0" presId="urn:microsoft.com/office/officeart/2005/8/layout/radial5"/>
    <dgm:cxn modelId="{EC542C80-6C1E-4971-A4B8-3AC5265549A0}" type="presParOf" srcId="{98A8FAFB-77E5-48B5-B123-94419A6F11D9}" destId="{9418982E-B734-4C61-BB1B-21D439E48D7D}" srcOrd="0" destOrd="0" presId="urn:microsoft.com/office/officeart/2005/8/layout/radial5"/>
    <dgm:cxn modelId="{2DE77A11-C31B-49CD-BBE5-B36F04E155D0}" type="presParOf" srcId="{595B3609-83E7-47B2-8360-393CF34579AF}" destId="{E591F670-1263-417F-8E4C-21AAAB3FE219}" srcOrd="8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BD273F-3E4C-4824-828E-5672EAFD4D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65758B-B822-4745-B854-C7A3422E8A18}">
      <dgm:prSet phldrT="[Текст]"/>
      <dgm:spPr/>
      <dgm:t>
        <a:bodyPr/>
        <a:lstStyle/>
        <a:p>
          <a:r>
            <a:rPr lang="ru-RU" b="1" i="1" dirty="0" smtClean="0">
              <a:solidFill>
                <a:srgbClr val="FF0000"/>
              </a:solidFill>
            </a:rPr>
            <a:t>Где использовать?</a:t>
          </a:r>
          <a:endParaRPr lang="ru-RU" b="1" i="1" dirty="0">
            <a:solidFill>
              <a:srgbClr val="FF0000"/>
            </a:solidFill>
          </a:endParaRPr>
        </a:p>
      </dgm:t>
    </dgm:pt>
    <dgm:pt modelId="{6A8464A7-6513-46F8-A81D-A8BC6B84AF35}" type="parTrans" cxnId="{C34F5091-524F-4523-A0A3-D8D228B80421}">
      <dgm:prSet/>
      <dgm:spPr/>
      <dgm:t>
        <a:bodyPr/>
        <a:lstStyle/>
        <a:p>
          <a:endParaRPr lang="ru-RU"/>
        </a:p>
      </dgm:t>
    </dgm:pt>
    <dgm:pt modelId="{2A9E8BF4-A77E-49A9-8955-096567E05A1D}" type="sibTrans" cxnId="{C34F5091-524F-4523-A0A3-D8D228B80421}">
      <dgm:prSet/>
      <dgm:spPr/>
      <dgm:t>
        <a:bodyPr/>
        <a:lstStyle/>
        <a:p>
          <a:endParaRPr lang="ru-RU"/>
        </a:p>
      </dgm:t>
    </dgm:pt>
    <dgm:pt modelId="{B2FB7B93-B207-44AB-AC6E-BBEA3BEF33A6}">
      <dgm:prSet phldrT="[Текст]"/>
      <dgm:spPr/>
      <dgm:t>
        <a:bodyPr/>
        <a:lstStyle/>
        <a:p>
          <a:r>
            <a:rPr lang="ru-RU" b="1" i="1" dirty="0" smtClean="0">
              <a:solidFill>
                <a:srgbClr val="00B050"/>
              </a:solidFill>
            </a:rPr>
            <a:t>физкультминутка</a:t>
          </a:r>
          <a:endParaRPr lang="ru-RU" b="1" i="1" dirty="0">
            <a:solidFill>
              <a:srgbClr val="00B050"/>
            </a:solidFill>
          </a:endParaRPr>
        </a:p>
      </dgm:t>
    </dgm:pt>
    <dgm:pt modelId="{9DD2772B-7405-4C50-BA37-9ACFEBFF27B2}" type="parTrans" cxnId="{C2FE07BA-0616-4D48-A862-2AAA74C5F796}">
      <dgm:prSet/>
      <dgm:spPr/>
      <dgm:t>
        <a:bodyPr/>
        <a:lstStyle/>
        <a:p>
          <a:endParaRPr lang="ru-RU"/>
        </a:p>
      </dgm:t>
    </dgm:pt>
    <dgm:pt modelId="{FF84D1C5-69DB-48C4-AC8F-19B6E4292E7A}" type="sibTrans" cxnId="{C2FE07BA-0616-4D48-A862-2AAA74C5F796}">
      <dgm:prSet/>
      <dgm:spPr/>
      <dgm:t>
        <a:bodyPr/>
        <a:lstStyle/>
        <a:p>
          <a:endParaRPr lang="ru-RU"/>
        </a:p>
      </dgm:t>
    </dgm:pt>
    <dgm:pt modelId="{024D8F86-AF41-4F86-AD50-C6A5FE66FFE5}">
      <dgm:prSet phldrT="[Текст]"/>
      <dgm:spPr/>
      <dgm:t>
        <a:bodyPr/>
        <a:lstStyle/>
        <a:p>
          <a:r>
            <a:rPr lang="ru-RU" b="1" i="1" dirty="0" smtClean="0">
              <a:solidFill>
                <a:srgbClr val="4C890F"/>
              </a:solidFill>
            </a:rPr>
            <a:t>Часть занятия</a:t>
          </a:r>
          <a:endParaRPr lang="ru-RU" b="1" i="1" dirty="0">
            <a:solidFill>
              <a:srgbClr val="4C890F"/>
            </a:solidFill>
          </a:endParaRPr>
        </a:p>
      </dgm:t>
    </dgm:pt>
    <dgm:pt modelId="{A380798A-BEC2-4E27-A407-99345DC650BD}" type="parTrans" cxnId="{A0D7E10E-5478-4E24-97A2-3726000466BA}">
      <dgm:prSet/>
      <dgm:spPr/>
      <dgm:t>
        <a:bodyPr/>
        <a:lstStyle/>
        <a:p>
          <a:endParaRPr lang="ru-RU"/>
        </a:p>
      </dgm:t>
    </dgm:pt>
    <dgm:pt modelId="{AF89A857-D552-4EF0-BAA4-9C2F13C11FC0}" type="sibTrans" cxnId="{A0D7E10E-5478-4E24-97A2-3726000466BA}">
      <dgm:prSet/>
      <dgm:spPr/>
      <dgm:t>
        <a:bodyPr/>
        <a:lstStyle/>
        <a:p>
          <a:endParaRPr lang="ru-RU"/>
        </a:p>
      </dgm:t>
    </dgm:pt>
    <dgm:pt modelId="{73CFAE7C-0DE6-4455-B1FD-60CB9B1A7116}">
      <dgm:prSet phldrT="[Текст]"/>
      <dgm:spPr/>
      <dgm:t>
        <a:bodyPr/>
        <a:lstStyle/>
        <a:p>
          <a:r>
            <a:rPr lang="ru-RU" b="1" i="1" smtClean="0">
              <a:solidFill>
                <a:srgbClr val="4C890F"/>
              </a:solidFill>
            </a:rPr>
            <a:t>Разминка</a:t>
          </a:r>
          <a:endParaRPr lang="ru-RU" b="1" i="1" dirty="0">
            <a:solidFill>
              <a:srgbClr val="4C890F"/>
            </a:solidFill>
          </a:endParaRPr>
        </a:p>
      </dgm:t>
    </dgm:pt>
    <dgm:pt modelId="{066DA086-9158-4B04-841D-8B08B7AFB7FF}" type="parTrans" cxnId="{D45C7050-F9DE-4BB1-902B-ED37FAD0353D}">
      <dgm:prSet/>
      <dgm:spPr/>
      <dgm:t>
        <a:bodyPr/>
        <a:lstStyle/>
        <a:p>
          <a:endParaRPr lang="ru-RU"/>
        </a:p>
      </dgm:t>
    </dgm:pt>
    <dgm:pt modelId="{8CE8CDCD-6A65-476C-92EE-2752425DE65B}" type="sibTrans" cxnId="{D45C7050-F9DE-4BB1-902B-ED37FAD0353D}">
      <dgm:prSet/>
      <dgm:spPr/>
      <dgm:t>
        <a:bodyPr/>
        <a:lstStyle/>
        <a:p>
          <a:endParaRPr lang="ru-RU"/>
        </a:p>
      </dgm:t>
    </dgm:pt>
    <dgm:pt modelId="{E9F7C3B0-B6ED-42C6-8E35-A52E30A4B561}">
      <dgm:prSet phldrT="[Текст]"/>
      <dgm:spPr/>
      <dgm:t>
        <a:bodyPr/>
        <a:lstStyle/>
        <a:p>
          <a:r>
            <a:rPr lang="ru-RU" b="1" i="1" dirty="0" smtClean="0">
              <a:solidFill>
                <a:srgbClr val="00B050"/>
              </a:solidFill>
            </a:rPr>
            <a:t>Для отдыха</a:t>
          </a:r>
          <a:endParaRPr lang="ru-RU" b="1" i="1" dirty="0">
            <a:solidFill>
              <a:srgbClr val="00B050"/>
            </a:solidFill>
          </a:endParaRPr>
        </a:p>
      </dgm:t>
    </dgm:pt>
    <dgm:pt modelId="{0F656EFF-2B89-479A-B6F4-74C63286FC18}" type="parTrans" cxnId="{1BB37715-5999-47B3-8990-D17AD9B0E6A0}">
      <dgm:prSet/>
      <dgm:spPr/>
      <dgm:t>
        <a:bodyPr/>
        <a:lstStyle/>
        <a:p>
          <a:endParaRPr lang="ru-RU"/>
        </a:p>
      </dgm:t>
    </dgm:pt>
    <dgm:pt modelId="{8406F636-5160-496A-98F6-15B2C61F0942}" type="sibTrans" cxnId="{1BB37715-5999-47B3-8990-D17AD9B0E6A0}">
      <dgm:prSet/>
      <dgm:spPr/>
      <dgm:t>
        <a:bodyPr/>
        <a:lstStyle/>
        <a:p>
          <a:endParaRPr lang="ru-RU"/>
        </a:p>
      </dgm:t>
    </dgm:pt>
    <dgm:pt modelId="{94FB9959-D6D6-4E05-84A6-310572E260D9}">
      <dgm:prSet phldrT="[Текст]"/>
      <dgm:spPr/>
      <dgm:t>
        <a:bodyPr/>
        <a:lstStyle/>
        <a:p>
          <a:r>
            <a:rPr lang="ru-RU" b="1" i="1" dirty="0" smtClean="0">
              <a:solidFill>
                <a:srgbClr val="4C890F"/>
              </a:solidFill>
            </a:rPr>
            <a:t>Развлечения.</a:t>
          </a:r>
          <a:r>
            <a:rPr lang="ru-RU" dirty="0" smtClean="0"/>
            <a:t> </a:t>
          </a:r>
          <a:endParaRPr lang="ru-RU" dirty="0"/>
        </a:p>
      </dgm:t>
    </dgm:pt>
    <dgm:pt modelId="{036C1737-670A-4142-A9FE-36D5596F1649}" type="parTrans" cxnId="{C8613682-22AD-4F24-ADDC-69F950E178CD}">
      <dgm:prSet/>
      <dgm:spPr/>
      <dgm:t>
        <a:bodyPr/>
        <a:lstStyle/>
        <a:p>
          <a:endParaRPr lang="ru-RU"/>
        </a:p>
      </dgm:t>
    </dgm:pt>
    <dgm:pt modelId="{0DDEF5F3-B20D-4C60-8FDA-2EFA021D65EB}" type="sibTrans" cxnId="{C8613682-22AD-4F24-ADDC-69F950E178CD}">
      <dgm:prSet/>
      <dgm:spPr/>
      <dgm:t>
        <a:bodyPr/>
        <a:lstStyle/>
        <a:p>
          <a:endParaRPr lang="ru-RU"/>
        </a:p>
      </dgm:t>
    </dgm:pt>
    <dgm:pt modelId="{EB3E0535-1C3A-495D-BD97-99BEA7546DDA}">
      <dgm:prSet phldrT="[Текст]"/>
      <dgm:spPr/>
      <dgm:t>
        <a:bodyPr/>
        <a:lstStyle/>
        <a:p>
          <a:pPr algn="ctr"/>
          <a:r>
            <a:rPr lang="ru-RU" b="1" i="1" dirty="0" smtClean="0">
              <a:solidFill>
                <a:srgbClr val="00B050"/>
              </a:solidFill>
            </a:rPr>
            <a:t>НОД </a:t>
          </a:r>
          <a:endParaRPr lang="ru-RU" b="1" i="1" dirty="0">
            <a:solidFill>
              <a:srgbClr val="00B050"/>
            </a:solidFill>
          </a:endParaRPr>
        </a:p>
      </dgm:t>
    </dgm:pt>
    <dgm:pt modelId="{4455BB2D-4290-42DC-98DF-DE5DF9145B14}" type="sibTrans" cxnId="{CFFBC04A-98E1-45FA-9100-418B1516326F}">
      <dgm:prSet/>
      <dgm:spPr/>
      <dgm:t>
        <a:bodyPr/>
        <a:lstStyle/>
        <a:p>
          <a:endParaRPr lang="ru-RU"/>
        </a:p>
      </dgm:t>
    </dgm:pt>
    <dgm:pt modelId="{4590A533-53E9-42A8-9574-A5347D364756}" type="parTrans" cxnId="{CFFBC04A-98E1-45FA-9100-418B1516326F}">
      <dgm:prSet/>
      <dgm:spPr/>
      <dgm:t>
        <a:bodyPr/>
        <a:lstStyle/>
        <a:p>
          <a:endParaRPr lang="ru-RU"/>
        </a:p>
      </dgm:t>
    </dgm:pt>
    <dgm:pt modelId="{6E9D1877-0A5E-49C3-B1D2-8EB3F3DB1C32}" type="pres">
      <dgm:prSet presAssocID="{5FBD273F-3E4C-4824-828E-5672EAFD4D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618AD51-1AD2-4921-B4DB-EE37700EF130}" type="pres">
      <dgm:prSet presAssocID="{6865758B-B822-4745-B854-C7A3422E8A18}" presName="hierRoot1" presStyleCnt="0"/>
      <dgm:spPr/>
    </dgm:pt>
    <dgm:pt modelId="{1A2C1CA0-634D-402A-AFB5-4109EB7902A4}" type="pres">
      <dgm:prSet presAssocID="{6865758B-B822-4745-B854-C7A3422E8A18}" presName="composite" presStyleCnt="0"/>
      <dgm:spPr/>
    </dgm:pt>
    <dgm:pt modelId="{47124E75-09A9-4748-A5A9-0C25502D4A10}" type="pres">
      <dgm:prSet presAssocID="{6865758B-B822-4745-B854-C7A3422E8A18}" presName="background" presStyleLbl="node0" presStyleIdx="0" presStyleCnt="2"/>
      <dgm:spPr/>
    </dgm:pt>
    <dgm:pt modelId="{A792E1E9-E7B5-4C3C-BE63-EA18E7BF68E5}" type="pres">
      <dgm:prSet presAssocID="{6865758B-B822-4745-B854-C7A3422E8A18}" presName="text" presStyleLbl="fgAcc0" presStyleIdx="0" presStyleCnt="2" custScaleX="94445" custScaleY="61147" custLinFactNeighborX="-33854" custLinFactNeighborY="-744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433998-A9A7-4143-AD6E-FFE07321A1C4}" type="pres">
      <dgm:prSet presAssocID="{6865758B-B822-4745-B854-C7A3422E8A18}" presName="hierChild2" presStyleCnt="0"/>
      <dgm:spPr/>
    </dgm:pt>
    <dgm:pt modelId="{A8A897C2-F4EA-418E-9E80-976663C4CEDD}" type="pres">
      <dgm:prSet presAssocID="{9DD2772B-7405-4C50-BA37-9ACFEBFF27B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569D5B0-E6A1-4650-8BBB-BD64C6D88553}" type="pres">
      <dgm:prSet presAssocID="{B2FB7B93-B207-44AB-AC6E-BBEA3BEF33A6}" presName="hierRoot2" presStyleCnt="0"/>
      <dgm:spPr/>
    </dgm:pt>
    <dgm:pt modelId="{97244135-AA63-4706-A86C-9A06167DBBCB}" type="pres">
      <dgm:prSet presAssocID="{B2FB7B93-B207-44AB-AC6E-BBEA3BEF33A6}" presName="composite2" presStyleCnt="0"/>
      <dgm:spPr/>
    </dgm:pt>
    <dgm:pt modelId="{53BFE174-4BAF-4170-8EDF-79DB6C4EBF37}" type="pres">
      <dgm:prSet presAssocID="{B2FB7B93-B207-44AB-AC6E-BBEA3BEF33A6}" presName="background2" presStyleLbl="node2" presStyleIdx="0" presStyleCnt="2"/>
      <dgm:spPr/>
    </dgm:pt>
    <dgm:pt modelId="{195F1D0D-6030-4BE4-8A62-498E5380491D}" type="pres">
      <dgm:prSet presAssocID="{B2FB7B93-B207-44AB-AC6E-BBEA3BEF33A6}" presName="text2" presStyleLbl="fgAcc2" presStyleIdx="0" presStyleCnt="2" custScaleY="51426" custLinFactNeighborX="-4222" custLinFactNeighborY="-88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1B3F7B-EE1D-4FD1-8E4B-5BC2D686085D}" type="pres">
      <dgm:prSet presAssocID="{B2FB7B93-B207-44AB-AC6E-BBEA3BEF33A6}" presName="hierChild3" presStyleCnt="0"/>
      <dgm:spPr/>
    </dgm:pt>
    <dgm:pt modelId="{C37C1966-586E-49B4-A704-36178F05B18B}" type="pres">
      <dgm:prSet presAssocID="{A380798A-BEC2-4E27-A407-99345DC650BD}" presName="Name17" presStyleLbl="parChTrans1D3" presStyleIdx="0" presStyleCnt="3"/>
      <dgm:spPr/>
      <dgm:t>
        <a:bodyPr/>
        <a:lstStyle/>
        <a:p>
          <a:endParaRPr lang="ru-RU"/>
        </a:p>
      </dgm:t>
    </dgm:pt>
    <dgm:pt modelId="{79655AF5-1383-4724-9E89-2B2472E45A95}" type="pres">
      <dgm:prSet presAssocID="{024D8F86-AF41-4F86-AD50-C6A5FE66FFE5}" presName="hierRoot3" presStyleCnt="0"/>
      <dgm:spPr/>
    </dgm:pt>
    <dgm:pt modelId="{8706AB8A-6E8A-48D2-9660-F6DCA11C5D07}" type="pres">
      <dgm:prSet presAssocID="{024D8F86-AF41-4F86-AD50-C6A5FE66FFE5}" presName="composite3" presStyleCnt="0"/>
      <dgm:spPr/>
    </dgm:pt>
    <dgm:pt modelId="{75C81EBB-E0E7-4DF8-83DF-C1FB81DE0252}" type="pres">
      <dgm:prSet presAssocID="{024D8F86-AF41-4F86-AD50-C6A5FE66FFE5}" presName="background3" presStyleLbl="node3" presStyleIdx="0" presStyleCnt="3"/>
      <dgm:spPr/>
    </dgm:pt>
    <dgm:pt modelId="{2F07462D-38DB-4A81-9469-BA0F749B0D5E}" type="pres">
      <dgm:prSet presAssocID="{024D8F86-AF41-4F86-AD50-C6A5FE66FFE5}" presName="text3" presStyleLbl="fgAcc3" presStyleIdx="0" presStyleCnt="3" custScaleY="51394" custLinFactY="-2794" custLinFactNeighborX="417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29765F-77F4-45B9-8259-F2EF45F81BC3}" type="pres">
      <dgm:prSet presAssocID="{024D8F86-AF41-4F86-AD50-C6A5FE66FFE5}" presName="hierChild4" presStyleCnt="0"/>
      <dgm:spPr/>
    </dgm:pt>
    <dgm:pt modelId="{2244CD3C-97EF-4A86-8296-CB40F4B044C8}" type="pres">
      <dgm:prSet presAssocID="{066DA086-9158-4B04-841D-8B08B7AFB7FF}" presName="Name17" presStyleLbl="parChTrans1D3" presStyleIdx="1" presStyleCnt="3"/>
      <dgm:spPr/>
      <dgm:t>
        <a:bodyPr/>
        <a:lstStyle/>
        <a:p>
          <a:endParaRPr lang="ru-RU"/>
        </a:p>
      </dgm:t>
    </dgm:pt>
    <dgm:pt modelId="{81E9FFB9-D76B-4FB0-B2E3-9CF9F6EE864E}" type="pres">
      <dgm:prSet presAssocID="{73CFAE7C-0DE6-4455-B1FD-60CB9B1A7116}" presName="hierRoot3" presStyleCnt="0"/>
      <dgm:spPr/>
    </dgm:pt>
    <dgm:pt modelId="{4C87BA47-22E5-4F0E-BFE2-1E316E3EBC91}" type="pres">
      <dgm:prSet presAssocID="{73CFAE7C-0DE6-4455-B1FD-60CB9B1A7116}" presName="composite3" presStyleCnt="0"/>
      <dgm:spPr/>
    </dgm:pt>
    <dgm:pt modelId="{B9E19012-237C-4BE6-BF65-085DDC84F818}" type="pres">
      <dgm:prSet presAssocID="{73CFAE7C-0DE6-4455-B1FD-60CB9B1A7116}" presName="background3" presStyleLbl="node3" presStyleIdx="1" presStyleCnt="3"/>
      <dgm:spPr/>
    </dgm:pt>
    <dgm:pt modelId="{24B36219-F24E-41B5-9DFE-8881FF5B322B}" type="pres">
      <dgm:prSet presAssocID="{73CFAE7C-0DE6-4455-B1FD-60CB9B1A7116}" presName="text3" presStyleLbl="fgAcc3" presStyleIdx="1" presStyleCnt="3" custScaleY="51504" custLinFactNeighborX="-6405" custLinFactNeighborY="-99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A67BBA-521D-4992-9B5A-A850D9CE2953}" type="pres">
      <dgm:prSet presAssocID="{73CFAE7C-0DE6-4455-B1FD-60CB9B1A7116}" presName="hierChild4" presStyleCnt="0"/>
      <dgm:spPr/>
    </dgm:pt>
    <dgm:pt modelId="{40ADA069-9A65-49C8-81FF-C4993D0C6341}" type="pres">
      <dgm:prSet presAssocID="{0F656EFF-2B89-479A-B6F4-74C63286FC1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72C7885-1F36-4CD3-98E4-07911C06DEBD}" type="pres">
      <dgm:prSet presAssocID="{E9F7C3B0-B6ED-42C6-8E35-A52E30A4B561}" presName="hierRoot2" presStyleCnt="0"/>
      <dgm:spPr/>
    </dgm:pt>
    <dgm:pt modelId="{BEA30A90-C858-487A-B98B-2BBCCD47659B}" type="pres">
      <dgm:prSet presAssocID="{E9F7C3B0-B6ED-42C6-8E35-A52E30A4B561}" presName="composite2" presStyleCnt="0"/>
      <dgm:spPr/>
    </dgm:pt>
    <dgm:pt modelId="{F89C24CF-3C09-43B3-9B18-899D83FE529F}" type="pres">
      <dgm:prSet presAssocID="{E9F7C3B0-B6ED-42C6-8E35-A52E30A4B561}" presName="background2" presStyleLbl="node2" presStyleIdx="1" presStyleCnt="2"/>
      <dgm:spPr/>
    </dgm:pt>
    <dgm:pt modelId="{DB9286E8-28E4-4663-AEFF-3421C1CD2859}" type="pres">
      <dgm:prSet presAssocID="{E9F7C3B0-B6ED-42C6-8E35-A52E30A4B561}" presName="text2" presStyleLbl="fgAcc2" presStyleIdx="1" presStyleCnt="2" custScaleY="55536" custLinFactNeighborX="-8316" custLinFactNeighborY="-88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8B1D6D-F07E-4F8E-B70E-1D4BC3432532}" type="pres">
      <dgm:prSet presAssocID="{E9F7C3B0-B6ED-42C6-8E35-A52E30A4B561}" presName="hierChild3" presStyleCnt="0"/>
      <dgm:spPr/>
    </dgm:pt>
    <dgm:pt modelId="{AC9BD59A-A027-46F8-A730-8681C91FB360}" type="pres">
      <dgm:prSet presAssocID="{4590A533-53E9-42A8-9574-A5347D364756}" presName="Name17" presStyleLbl="parChTrans1D3" presStyleIdx="2" presStyleCnt="3"/>
      <dgm:spPr/>
      <dgm:t>
        <a:bodyPr/>
        <a:lstStyle/>
        <a:p>
          <a:endParaRPr lang="ru-RU"/>
        </a:p>
      </dgm:t>
    </dgm:pt>
    <dgm:pt modelId="{E09C253A-4C3E-400C-81FF-18DD4517AE44}" type="pres">
      <dgm:prSet presAssocID="{EB3E0535-1C3A-495D-BD97-99BEA7546DDA}" presName="hierRoot3" presStyleCnt="0"/>
      <dgm:spPr/>
    </dgm:pt>
    <dgm:pt modelId="{0CD51686-FF0E-4CC5-8DCE-FE9AF1402EB4}" type="pres">
      <dgm:prSet presAssocID="{EB3E0535-1C3A-495D-BD97-99BEA7546DDA}" presName="composite3" presStyleCnt="0"/>
      <dgm:spPr/>
    </dgm:pt>
    <dgm:pt modelId="{454D8774-1486-4E63-9ACA-B72DD14BC50F}" type="pres">
      <dgm:prSet presAssocID="{EB3E0535-1C3A-495D-BD97-99BEA7546DDA}" presName="background3" presStyleLbl="node3" presStyleIdx="2" presStyleCnt="3"/>
      <dgm:spPr/>
    </dgm:pt>
    <dgm:pt modelId="{981B2D9F-6376-4689-A862-9A47864EAB5F}" type="pres">
      <dgm:prSet presAssocID="{EB3E0535-1C3A-495D-BD97-99BEA7546DDA}" presName="text3" presStyleLbl="fgAcc3" presStyleIdx="2" presStyleCnt="3" custScaleX="101234" custScaleY="50274" custLinFactY="-3165" custLinFactNeighborX="-11646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F32E12-38D3-4AE4-AC66-3DF8E5A6EBA8}" type="pres">
      <dgm:prSet presAssocID="{EB3E0535-1C3A-495D-BD97-99BEA7546DDA}" presName="hierChild4" presStyleCnt="0"/>
      <dgm:spPr/>
    </dgm:pt>
    <dgm:pt modelId="{D36F2CBF-FA83-4D98-8C15-E855DBC3E5E5}" type="pres">
      <dgm:prSet presAssocID="{94FB9959-D6D6-4E05-84A6-310572E260D9}" presName="hierRoot1" presStyleCnt="0"/>
      <dgm:spPr/>
    </dgm:pt>
    <dgm:pt modelId="{5E186C5E-9367-42EB-8875-12E2124DF4BB}" type="pres">
      <dgm:prSet presAssocID="{94FB9959-D6D6-4E05-84A6-310572E260D9}" presName="composite" presStyleCnt="0"/>
      <dgm:spPr/>
    </dgm:pt>
    <dgm:pt modelId="{96747CE9-2C2E-41B9-81CC-2B30F2175B8A}" type="pres">
      <dgm:prSet presAssocID="{94FB9959-D6D6-4E05-84A6-310572E260D9}" presName="background" presStyleLbl="node0" presStyleIdx="1" presStyleCnt="2"/>
      <dgm:spPr/>
    </dgm:pt>
    <dgm:pt modelId="{0150608B-DD29-4134-9C92-81606EE087E0}" type="pres">
      <dgm:prSet presAssocID="{94FB9959-D6D6-4E05-84A6-310572E260D9}" presName="text" presStyleLbl="fgAcc0" presStyleIdx="1" presStyleCnt="2" custScaleX="101234" custScaleY="50274" custLinFactY="99862" custLinFactNeighborX="-3639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859A46-E910-42A9-B1EA-CD0E64136FD3}" type="pres">
      <dgm:prSet presAssocID="{94FB9959-D6D6-4E05-84A6-310572E260D9}" presName="hierChild2" presStyleCnt="0"/>
      <dgm:spPr/>
    </dgm:pt>
  </dgm:ptLst>
  <dgm:cxnLst>
    <dgm:cxn modelId="{6FCD9231-A526-442D-A642-B53A0FCD122E}" type="presOf" srcId="{5FBD273F-3E4C-4824-828E-5672EAFD4DF4}" destId="{6E9D1877-0A5E-49C3-B1D2-8EB3F3DB1C32}" srcOrd="0" destOrd="0" presId="urn:microsoft.com/office/officeart/2005/8/layout/hierarchy1"/>
    <dgm:cxn modelId="{A0D7E10E-5478-4E24-97A2-3726000466BA}" srcId="{B2FB7B93-B207-44AB-AC6E-BBEA3BEF33A6}" destId="{024D8F86-AF41-4F86-AD50-C6A5FE66FFE5}" srcOrd="0" destOrd="0" parTransId="{A380798A-BEC2-4E27-A407-99345DC650BD}" sibTransId="{AF89A857-D552-4EF0-BAA4-9C2F13C11FC0}"/>
    <dgm:cxn modelId="{D43C923E-5E54-4635-BF56-41A92F1EA503}" type="presOf" srcId="{E9F7C3B0-B6ED-42C6-8E35-A52E30A4B561}" destId="{DB9286E8-28E4-4663-AEFF-3421C1CD2859}" srcOrd="0" destOrd="0" presId="urn:microsoft.com/office/officeart/2005/8/layout/hierarchy1"/>
    <dgm:cxn modelId="{C640DC87-4BA7-43DF-9C0B-D440A8448312}" type="presOf" srcId="{6865758B-B822-4745-B854-C7A3422E8A18}" destId="{A792E1E9-E7B5-4C3C-BE63-EA18E7BF68E5}" srcOrd="0" destOrd="0" presId="urn:microsoft.com/office/officeart/2005/8/layout/hierarchy1"/>
    <dgm:cxn modelId="{DDE332F9-C521-42BC-8E04-5AB2D4E209D8}" type="presOf" srcId="{EB3E0535-1C3A-495D-BD97-99BEA7546DDA}" destId="{981B2D9F-6376-4689-A862-9A47864EAB5F}" srcOrd="0" destOrd="0" presId="urn:microsoft.com/office/officeart/2005/8/layout/hierarchy1"/>
    <dgm:cxn modelId="{C29A76F3-F069-49D6-ACCD-BE1C87E9EAA2}" type="presOf" srcId="{0F656EFF-2B89-479A-B6F4-74C63286FC18}" destId="{40ADA069-9A65-49C8-81FF-C4993D0C6341}" srcOrd="0" destOrd="0" presId="urn:microsoft.com/office/officeart/2005/8/layout/hierarchy1"/>
    <dgm:cxn modelId="{1BB37715-5999-47B3-8990-D17AD9B0E6A0}" srcId="{6865758B-B822-4745-B854-C7A3422E8A18}" destId="{E9F7C3B0-B6ED-42C6-8E35-A52E30A4B561}" srcOrd="1" destOrd="0" parTransId="{0F656EFF-2B89-479A-B6F4-74C63286FC18}" sibTransId="{8406F636-5160-496A-98F6-15B2C61F0942}"/>
    <dgm:cxn modelId="{94DDBDF4-0D9F-4E76-875B-C3237933B06F}" type="presOf" srcId="{B2FB7B93-B207-44AB-AC6E-BBEA3BEF33A6}" destId="{195F1D0D-6030-4BE4-8A62-498E5380491D}" srcOrd="0" destOrd="0" presId="urn:microsoft.com/office/officeart/2005/8/layout/hierarchy1"/>
    <dgm:cxn modelId="{AB03FB59-A776-43B8-B25F-4B5B87C803C5}" type="presOf" srcId="{A380798A-BEC2-4E27-A407-99345DC650BD}" destId="{C37C1966-586E-49B4-A704-36178F05B18B}" srcOrd="0" destOrd="0" presId="urn:microsoft.com/office/officeart/2005/8/layout/hierarchy1"/>
    <dgm:cxn modelId="{F7B94979-6E93-40F5-AEF4-2A362EA2F5B4}" type="presOf" srcId="{9DD2772B-7405-4C50-BA37-9ACFEBFF27B2}" destId="{A8A897C2-F4EA-418E-9E80-976663C4CEDD}" srcOrd="0" destOrd="0" presId="urn:microsoft.com/office/officeart/2005/8/layout/hierarchy1"/>
    <dgm:cxn modelId="{07EF9BD0-7696-4C9D-96D4-0A87AADA4E3A}" type="presOf" srcId="{4590A533-53E9-42A8-9574-A5347D364756}" destId="{AC9BD59A-A027-46F8-A730-8681C91FB360}" srcOrd="0" destOrd="0" presId="urn:microsoft.com/office/officeart/2005/8/layout/hierarchy1"/>
    <dgm:cxn modelId="{C2FE07BA-0616-4D48-A862-2AAA74C5F796}" srcId="{6865758B-B822-4745-B854-C7A3422E8A18}" destId="{B2FB7B93-B207-44AB-AC6E-BBEA3BEF33A6}" srcOrd="0" destOrd="0" parTransId="{9DD2772B-7405-4C50-BA37-9ACFEBFF27B2}" sibTransId="{FF84D1C5-69DB-48C4-AC8F-19B6E4292E7A}"/>
    <dgm:cxn modelId="{9897E9A4-0C1A-405D-B2A4-584602DC3588}" type="presOf" srcId="{94FB9959-D6D6-4E05-84A6-310572E260D9}" destId="{0150608B-DD29-4134-9C92-81606EE087E0}" srcOrd="0" destOrd="0" presId="urn:microsoft.com/office/officeart/2005/8/layout/hierarchy1"/>
    <dgm:cxn modelId="{6B7ED4F6-9282-451A-B104-5E6FF54E04E7}" type="presOf" srcId="{73CFAE7C-0DE6-4455-B1FD-60CB9B1A7116}" destId="{24B36219-F24E-41B5-9DFE-8881FF5B322B}" srcOrd="0" destOrd="0" presId="urn:microsoft.com/office/officeart/2005/8/layout/hierarchy1"/>
    <dgm:cxn modelId="{2B1FF0A0-5718-4C0D-BE7D-20563F2311E9}" type="presOf" srcId="{024D8F86-AF41-4F86-AD50-C6A5FE66FFE5}" destId="{2F07462D-38DB-4A81-9469-BA0F749B0D5E}" srcOrd="0" destOrd="0" presId="urn:microsoft.com/office/officeart/2005/8/layout/hierarchy1"/>
    <dgm:cxn modelId="{C8613682-22AD-4F24-ADDC-69F950E178CD}" srcId="{5FBD273F-3E4C-4824-828E-5672EAFD4DF4}" destId="{94FB9959-D6D6-4E05-84A6-310572E260D9}" srcOrd="1" destOrd="0" parTransId="{036C1737-670A-4142-A9FE-36D5596F1649}" sibTransId="{0DDEF5F3-B20D-4C60-8FDA-2EFA021D65EB}"/>
    <dgm:cxn modelId="{02ECE275-40A4-4C76-9204-B5C2C7BC231A}" type="presOf" srcId="{066DA086-9158-4B04-841D-8B08B7AFB7FF}" destId="{2244CD3C-97EF-4A86-8296-CB40F4B044C8}" srcOrd="0" destOrd="0" presId="urn:microsoft.com/office/officeart/2005/8/layout/hierarchy1"/>
    <dgm:cxn modelId="{D45C7050-F9DE-4BB1-902B-ED37FAD0353D}" srcId="{B2FB7B93-B207-44AB-AC6E-BBEA3BEF33A6}" destId="{73CFAE7C-0DE6-4455-B1FD-60CB9B1A7116}" srcOrd="1" destOrd="0" parTransId="{066DA086-9158-4B04-841D-8B08B7AFB7FF}" sibTransId="{8CE8CDCD-6A65-476C-92EE-2752425DE65B}"/>
    <dgm:cxn modelId="{CFFBC04A-98E1-45FA-9100-418B1516326F}" srcId="{E9F7C3B0-B6ED-42C6-8E35-A52E30A4B561}" destId="{EB3E0535-1C3A-495D-BD97-99BEA7546DDA}" srcOrd="0" destOrd="0" parTransId="{4590A533-53E9-42A8-9574-A5347D364756}" sibTransId="{4455BB2D-4290-42DC-98DF-DE5DF9145B14}"/>
    <dgm:cxn modelId="{C34F5091-524F-4523-A0A3-D8D228B80421}" srcId="{5FBD273F-3E4C-4824-828E-5672EAFD4DF4}" destId="{6865758B-B822-4745-B854-C7A3422E8A18}" srcOrd="0" destOrd="0" parTransId="{6A8464A7-6513-46F8-A81D-A8BC6B84AF35}" sibTransId="{2A9E8BF4-A77E-49A9-8955-096567E05A1D}"/>
    <dgm:cxn modelId="{A2504DDD-77FA-4E0D-A785-56D20B5A923E}" type="presParOf" srcId="{6E9D1877-0A5E-49C3-B1D2-8EB3F3DB1C32}" destId="{7618AD51-1AD2-4921-B4DB-EE37700EF130}" srcOrd="0" destOrd="0" presId="urn:microsoft.com/office/officeart/2005/8/layout/hierarchy1"/>
    <dgm:cxn modelId="{2785DF71-91AB-4898-BEAF-D53A6DAF0614}" type="presParOf" srcId="{7618AD51-1AD2-4921-B4DB-EE37700EF130}" destId="{1A2C1CA0-634D-402A-AFB5-4109EB7902A4}" srcOrd="0" destOrd="0" presId="urn:microsoft.com/office/officeart/2005/8/layout/hierarchy1"/>
    <dgm:cxn modelId="{3060ED49-189B-4289-AC5E-506A66CAD262}" type="presParOf" srcId="{1A2C1CA0-634D-402A-AFB5-4109EB7902A4}" destId="{47124E75-09A9-4748-A5A9-0C25502D4A10}" srcOrd="0" destOrd="0" presId="urn:microsoft.com/office/officeart/2005/8/layout/hierarchy1"/>
    <dgm:cxn modelId="{00DF5942-D236-4EF4-A49E-EFF1CA6611DD}" type="presParOf" srcId="{1A2C1CA0-634D-402A-AFB5-4109EB7902A4}" destId="{A792E1E9-E7B5-4C3C-BE63-EA18E7BF68E5}" srcOrd="1" destOrd="0" presId="urn:microsoft.com/office/officeart/2005/8/layout/hierarchy1"/>
    <dgm:cxn modelId="{B17D8414-8B51-4698-859F-C2B9D9311D6B}" type="presParOf" srcId="{7618AD51-1AD2-4921-B4DB-EE37700EF130}" destId="{75433998-A9A7-4143-AD6E-FFE07321A1C4}" srcOrd="1" destOrd="0" presId="urn:microsoft.com/office/officeart/2005/8/layout/hierarchy1"/>
    <dgm:cxn modelId="{03F8DFB4-782E-4844-92D7-80A568FA742C}" type="presParOf" srcId="{75433998-A9A7-4143-AD6E-FFE07321A1C4}" destId="{A8A897C2-F4EA-418E-9E80-976663C4CEDD}" srcOrd="0" destOrd="0" presId="urn:microsoft.com/office/officeart/2005/8/layout/hierarchy1"/>
    <dgm:cxn modelId="{6A830384-D8E2-45E8-9C57-C7CDF15D29D8}" type="presParOf" srcId="{75433998-A9A7-4143-AD6E-FFE07321A1C4}" destId="{2569D5B0-E6A1-4650-8BBB-BD64C6D88553}" srcOrd="1" destOrd="0" presId="urn:microsoft.com/office/officeart/2005/8/layout/hierarchy1"/>
    <dgm:cxn modelId="{FC3FDDCA-2E89-45CC-9C36-2A9960C16C3E}" type="presParOf" srcId="{2569D5B0-E6A1-4650-8BBB-BD64C6D88553}" destId="{97244135-AA63-4706-A86C-9A06167DBBCB}" srcOrd="0" destOrd="0" presId="urn:microsoft.com/office/officeart/2005/8/layout/hierarchy1"/>
    <dgm:cxn modelId="{6817A0B1-BFC6-45A5-972D-81B9E2B82BF2}" type="presParOf" srcId="{97244135-AA63-4706-A86C-9A06167DBBCB}" destId="{53BFE174-4BAF-4170-8EDF-79DB6C4EBF37}" srcOrd="0" destOrd="0" presId="urn:microsoft.com/office/officeart/2005/8/layout/hierarchy1"/>
    <dgm:cxn modelId="{64F98820-C4AF-470F-94D5-F8738B2D2EFA}" type="presParOf" srcId="{97244135-AA63-4706-A86C-9A06167DBBCB}" destId="{195F1D0D-6030-4BE4-8A62-498E5380491D}" srcOrd="1" destOrd="0" presId="urn:microsoft.com/office/officeart/2005/8/layout/hierarchy1"/>
    <dgm:cxn modelId="{ACC7A4F8-87B3-4198-AE42-E25EA116948B}" type="presParOf" srcId="{2569D5B0-E6A1-4650-8BBB-BD64C6D88553}" destId="{E31B3F7B-EE1D-4FD1-8E4B-5BC2D686085D}" srcOrd="1" destOrd="0" presId="urn:microsoft.com/office/officeart/2005/8/layout/hierarchy1"/>
    <dgm:cxn modelId="{930FEB62-1E52-4270-BCC5-84D5687D4860}" type="presParOf" srcId="{E31B3F7B-EE1D-4FD1-8E4B-5BC2D686085D}" destId="{C37C1966-586E-49B4-A704-36178F05B18B}" srcOrd="0" destOrd="0" presId="urn:microsoft.com/office/officeart/2005/8/layout/hierarchy1"/>
    <dgm:cxn modelId="{2BCF5DC2-2B8D-45E5-9C7F-E610F5CEBB04}" type="presParOf" srcId="{E31B3F7B-EE1D-4FD1-8E4B-5BC2D686085D}" destId="{79655AF5-1383-4724-9E89-2B2472E45A95}" srcOrd="1" destOrd="0" presId="urn:microsoft.com/office/officeart/2005/8/layout/hierarchy1"/>
    <dgm:cxn modelId="{53822335-EAB0-4F0B-B748-397EBFB2A39D}" type="presParOf" srcId="{79655AF5-1383-4724-9E89-2B2472E45A95}" destId="{8706AB8A-6E8A-48D2-9660-F6DCA11C5D07}" srcOrd="0" destOrd="0" presId="urn:microsoft.com/office/officeart/2005/8/layout/hierarchy1"/>
    <dgm:cxn modelId="{28746471-BC9E-4192-8B9E-6E2F8892FAEC}" type="presParOf" srcId="{8706AB8A-6E8A-48D2-9660-F6DCA11C5D07}" destId="{75C81EBB-E0E7-4DF8-83DF-C1FB81DE0252}" srcOrd="0" destOrd="0" presId="urn:microsoft.com/office/officeart/2005/8/layout/hierarchy1"/>
    <dgm:cxn modelId="{E65B4096-E136-4ACA-80C7-0618E4259AFE}" type="presParOf" srcId="{8706AB8A-6E8A-48D2-9660-F6DCA11C5D07}" destId="{2F07462D-38DB-4A81-9469-BA0F749B0D5E}" srcOrd="1" destOrd="0" presId="urn:microsoft.com/office/officeart/2005/8/layout/hierarchy1"/>
    <dgm:cxn modelId="{3ED1CE77-BCDC-4848-B38A-B697D5306EB6}" type="presParOf" srcId="{79655AF5-1383-4724-9E89-2B2472E45A95}" destId="{A129765F-77F4-45B9-8259-F2EF45F81BC3}" srcOrd="1" destOrd="0" presId="urn:microsoft.com/office/officeart/2005/8/layout/hierarchy1"/>
    <dgm:cxn modelId="{65FBA37E-BC5F-4E8B-BC18-6C09CDD31402}" type="presParOf" srcId="{E31B3F7B-EE1D-4FD1-8E4B-5BC2D686085D}" destId="{2244CD3C-97EF-4A86-8296-CB40F4B044C8}" srcOrd="2" destOrd="0" presId="urn:microsoft.com/office/officeart/2005/8/layout/hierarchy1"/>
    <dgm:cxn modelId="{323E6207-5ED7-4D50-9B20-F200CB0DB21D}" type="presParOf" srcId="{E31B3F7B-EE1D-4FD1-8E4B-5BC2D686085D}" destId="{81E9FFB9-D76B-4FB0-B2E3-9CF9F6EE864E}" srcOrd="3" destOrd="0" presId="urn:microsoft.com/office/officeart/2005/8/layout/hierarchy1"/>
    <dgm:cxn modelId="{CC60A658-6B16-4581-98E5-D3A6F39353A0}" type="presParOf" srcId="{81E9FFB9-D76B-4FB0-B2E3-9CF9F6EE864E}" destId="{4C87BA47-22E5-4F0E-BFE2-1E316E3EBC91}" srcOrd="0" destOrd="0" presId="urn:microsoft.com/office/officeart/2005/8/layout/hierarchy1"/>
    <dgm:cxn modelId="{C861D6AF-9E05-47CF-8C2A-5B4BD7514F07}" type="presParOf" srcId="{4C87BA47-22E5-4F0E-BFE2-1E316E3EBC91}" destId="{B9E19012-237C-4BE6-BF65-085DDC84F818}" srcOrd="0" destOrd="0" presId="urn:microsoft.com/office/officeart/2005/8/layout/hierarchy1"/>
    <dgm:cxn modelId="{0662824B-B332-4CD2-91EF-E86654F4551A}" type="presParOf" srcId="{4C87BA47-22E5-4F0E-BFE2-1E316E3EBC91}" destId="{24B36219-F24E-41B5-9DFE-8881FF5B322B}" srcOrd="1" destOrd="0" presId="urn:microsoft.com/office/officeart/2005/8/layout/hierarchy1"/>
    <dgm:cxn modelId="{A2F041EE-090C-49B1-8571-6B357FB44601}" type="presParOf" srcId="{81E9FFB9-D76B-4FB0-B2E3-9CF9F6EE864E}" destId="{94A67BBA-521D-4992-9B5A-A850D9CE2953}" srcOrd="1" destOrd="0" presId="urn:microsoft.com/office/officeart/2005/8/layout/hierarchy1"/>
    <dgm:cxn modelId="{F4348894-5AAE-4689-B601-A8887246E931}" type="presParOf" srcId="{75433998-A9A7-4143-AD6E-FFE07321A1C4}" destId="{40ADA069-9A65-49C8-81FF-C4993D0C6341}" srcOrd="2" destOrd="0" presId="urn:microsoft.com/office/officeart/2005/8/layout/hierarchy1"/>
    <dgm:cxn modelId="{5804510E-31AF-4B59-80D2-A0BAE9C8E34C}" type="presParOf" srcId="{75433998-A9A7-4143-AD6E-FFE07321A1C4}" destId="{D72C7885-1F36-4CD3-98E4-07911C06DEBD}" srcOrd="3" destOrd="0" presId="urn:microsoft.com/office/officeart/2005/8/layout/hierarchy1"/>
    <dgm:cxn modelId="{664E04CD-B889-4D3E-9A79-3DF7180E1B3B}" type="presParOf" srcId="{D72C7885-1F36-4CD3-98E4-07911C06DEBD}" destId="{BEA30A90-C858-487A-B98B-2BBCCD47659B}" srcOrd="0" destOrd="0" presId="urn:microsoft.com/office/officeart/2005/8/layout/hierarchy1"/>
    <dgm:cxn modelId="{68E085D8-BFF6-4295-B8D8-FA4246577CED}" type="presParOf" srcId="{BEA30A90-C858-487A-B98B-2BBCCD47659B}" destId="{F89C24CF-3C09-43B3-9B18-899D83FE529F}" srcOrd="0" destOrd="0" presId="urn:microsoft.com/office/officeart/2005/8/layout/hierarchy1"/>
    <dgm:cxn modelId="{0020FA78-D6ED-46AA-9524-D8D523163BE7}" type="presParOf" srcId="{BEA30A90-C858-487A-B98B-2BBCCD47659B}" destId="{DB9286E8-28E4-4663-AEFF-3421C1CD2859}" srcOrd="1" destOrd="0" presId="urn:microsoft.com/office/officeart/2005/8/layout/hierarchy1"/>
    <dgm:cxn modelId="{C7C2D1EF-23BE-46C2-9BAB-DF37E4B0245B}" type="presParOf" srcId="{D72C7885-1F36-4CD3-98E4-07911C06DEBD}" destId="{FC8B1D6D-F07E-4F8E-B70E-1D4BC3432532}" srcOrd="1" destOrd="0" presId="urn:microsoft.com/office/officeart/2005/8/layout/hierarchy1"/>
    <dgm:cxn modelId="{879E87B8-1E02-4402-A8BE-3E317D0C9FE3}" type="presParOf" srcId="{FC8B1D6D-F07E-4F8E-B70E-1D4BC3432532}" destId="{AC9BD59A-A027-46F8-A730-8681C91FB360}" srcOrd="0" destOrd="0" presId="urn:microsoft.com/office/officeart/2005/8/layout/hierarchy1"/>
    <dgm:cxn modelId="{84B734EF-107C-4208-92C6-FFB6AB18EA67}" type="presParOf" srcId="{FC8B1D6D-F07E-4F8E-B70E-1D4BC3432532}" destId="{E09C253A-4C3E-400C-81FF-18DD4517AE44}" srcOrd="1" destOrd="0" presId="urn:microsoft.com/office/officeart/2005/8/layout/hierarchy1"/>
    <dgm:cxn modelId="{22ECD88D-7064-4989-A982-6C2936B3AFA0}" type="presParOf" srcId="{E09C253A-4C3E-400C-81FF-18DD4517AE44}" destId="{0CD51686-FF0E-4CC5-8DCE-FE9AF1402EB4}" srcOrd="0" destOrd="0" presId="urn:microsoft.com/office/officeart/2005/8/layout/hierarchy1"/>
    <dgm:cxn modelId="{80762BBA-5F59-4226-A3B7-638E0C62EDA2}" type="presParOf" srcId="{0CD51686-FF0E-4CC5-8DCE-FE9AF1402EB4}" destId="{454D8774-1486-4E63-9ACA-B72DD14BC50F}" srcOrd="0" destOrd="0" presId="urn:microsoft.com/office/officeart/2005/8/layout/hierarchy1"/>
    <dgm:cxn modelId="{258530FF-1118-4D11-ADEE-6F984D51FA03}" type="presParOf" srcId="{0CD51686-FF0E-4CC5-8DCE-FE9AF1402EB4}" destId="{981B2D9F-6376-4689-A862-9A47864EAB5F}" srcOrd="1" destOrd="0" presId="urn:microsoft.com/office/officeart/2005/8/layout/hierarchy1"/>
    <dgm:cxn modelId="{4AF3A37A-D3B2-418B-BE03-2F4B0D183109}" type="presParOf" srcId="{E09C253A-4C3E-400C-81FF-18DD4517AE44}" destId="{B8F32E12-38D3-4AE4-AC66-3DF8E5A6EBA8}" srcOrd="1" destOrd="0" presId="urn:microsoft.com/office/officeart/2005/8/layout/hierarchy1"/>
    <dgm:cxn modelId="{5F2F8A6E-9801-481B-9FF0-893EA12EEA1B}" type="presParOf" srcId="{6E9D1877-0A5E-49C3-B1D2-8EB3F3DB1C32}" destId="{D36F2CBF-FA83-4D98-8C15-E855DBC3E5E5}" srcOrd="1" destOrd="0" presId="urn:microsoft.com/office/officeart/2005/8/layout/hierarchy1"/>
    <dgm:cxn modelId="{DA8CEE1D-6AF4-4A50-9D24-DA050A3BCA05}" type="presParOf" srcId="{D36F2CBF-FA83-4D98-8C15-E855DBC3E5E5}" destId="{5E186C5E-9367-42EB-8875-12E2124DF4BB}" srcOrd="0" destOrd="0" presId="urn:microsoft.com/office/officeart/2005/8/layout/hierarchy1"/>
    <dgm:cxn modelId="{8737CCAE-CB62-4F84-A469-252C1BCCA25E}" type="presParOf" srcId="{5E186C5E-9367-42EB-8875-12E2124DF4BB}" destId="{96747CE9-2C2E-41B9-81CC-2B30F2175B8A}" srcOrd="0" destOrd="0" presId="urn:microsoft.com/office/officeart/2005/8/layout/hierarchy1"/>
    <dgm:cxn modelId="{9D023844-0928-4E98-BC2C-A4B45262F778}" type="presParOf" srcId="{5E186C5E-9367-42EB-8875-12E2124DF4BB}" destId="{0150608B-DD29-4134-9C92-81606EE087E0}" srcOrd="1" destOrd="0" presId="urn:microsoft.com/office/officeart/2005/8/layout/hierarchy1"/>
    <dgm:cxn modelId="{37DF8657-761A-4A4B-B10C-BD3D7067CA48}" type="presParOf" srcId="{D36F2CBF-FA83-4D98-8C15-E855DBC3E5E5}" destId="{89859A46-E910-42A9-B1EA-CD0E64136FD3}" srcOrd="1" destOrd="0" presId="urn:microsoft.com/office/officeart/2005/8/layout/hierarchy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D9C1A7-C2FB-4B39-8ACB-61392EBFCE8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3BD702-1627-45D0-9959-2C50D0708781}">
      <dgm:prSet phldrT="[Текст]"/>
      <dgm:spPr/>
      <dgm:t>
        <a:bodyPr/>
        <a:lstStyle/>
        <a:p>
          <a:r>
            <a:rPr lang="ru-RU" dirty="0" smtClean="0"/>
            <a:t>Результат.</a:t>
          </a:r>
          <a:endParaRPr lang="ru-RU" dirty="0"/>
        </a:p>
      </dgm:t>
    </dgm:pt>
    <dgm:pt modelId="{48ADC932-D4A1-4CD0-885A-B6BBE585DD5D}" type="parTrans" cxnId="{7BB52F47-863A-4A6C-97E0-11B0F6EF9A0B}">
      <dgm:prSet/>
      <dgm:spPr/>
      <dgm:t>
        <a:bodyPr/>
        <a:lstStyle/>
        <a:p>
          <a:endParaRPr lang="ru-RU"/>
        </a:p>
      </dgm:t>
    </dgm:pt>
    <dgm:pt modelId="{8EF71EA6-EDD4-471F-BAAF-66512940871B}" type="sibTrans" cxnId="{7BB52F47-863A-4A6C-97E0-11B0F6EF9A0B}">
      <dgm:prSet/>
      <dgm:spPr/>
      <dgm:t>
        <a:bodyPr/>
        <a:lstStyle/>
        <a:p>
          <a:endParaRPr lang="ru-RU"/>
        </a:p>
      </dgm:t>
    </dgm:pt>
    <dgm:pt modelId="{2F8B6E60-7E05-43D5-B1D1-75B746E70D69}">
      <dgm:prSet phldrT="[Текст]"/>
      <dgm:spPr/>
      <dgm:t>
        <a:bodyPr/>
        <a:lstStyle/>
        <a:p>
          <a:r>
            <a:rPr lang="ru-RU" b="1" i="1" dirty="0" smtClean="0"/>
            <a:t>Подвижные игры:</a:t>
          </a:r>
        </a:p>
        <a:p>
          <a:r>
            <a:rPr lang="ru-RU" dirty="0" smtClean="0"/>
            <a:t>Учат лучше осознавать различные ситуации и роли, принимать решения, добиваться взаимопонимания. идти на компромисс, развивают эмоциональность, воображение, память, координацию движений и др.</a:t>
          </a:r>
          <a:endParaRPr lang="ru-RU" dirty="0"/>
        </a:p>
      </dgm:t>
    </dgm:pt>
    <dgm:pt modelId="{B7E45D88-B713-448E-BDA7-8974D512D27A}" type="parTrans" cxnId="{2EA0BD3A-9B45-4541-A280-BFED10F5E07D}">
      <dgm:prSet/>
      <dgm:spPr/>
      <dgm:t>
        <a:bodyPr/>
        <a:lstStyle/>
        <a:p>
          <a:endParaRPr lang="ru-RU"/>
        </a:p>
      </dgm:t>
    </dgm:pt>
    <dgm:pt modelId="{1010AE28-267A-47E3-AE17-346044798808}" type="sibTrans" cxnId="{2EA0BD3A-9B45-4541-A280-BFED10F5E07D}">
      <dgm:prSet/>
      <dgm:spPr/>
      <dgm:t>
        <a:bodyPr/>
        <a:lstStyle/>
        <a:p>
          <a:endParaRPr lang="ru-RU"/>
        </a:p>
      </dgm:t>
    </dgm:pt>
    <dgm:pt modelId="{032572FB-BFE3-4A6D-AEDA-819F44ED80C3}">
      <dgm:prSet phldrT="[Текст]"/>
      <dgm:spPr/>
      <dgm:t>
        <a:bodyPr/>
        <a:lstStyle/>
        <a:p>
          <a:r>
            <a:rPr lang="ru-RU" dirty="0" smtClean="0"/>
            <a:t>Физкультминутки </a:t>
          </a:r>
        </a:p>
        <a:p>
          <a:r>
            <a:rPr lang="ru-RU" dirty="0" smtClean="0"/>
            <a:t>( жестовые и подвижные игры):</a:t>
          </a:r>
        </a:p>
        <a:p>
          <a:r>
            <a:rPr lang="ru-RU" dirty="0" smtClean="0"/>
            <a:t>Формируют двигательные навыки, способствуют хорошему физическому развитию, развивают слух, зрение, речевую память, быстроту внимания и обеспечивают хорошим настроением.</a:t>
          </a:r>
          <a:endParaRPr lang="ru-RU" dirty="0"/>
        </a:p>
      </dgm:t>
    </dgm:pt>
    <dgm:pt modelId="{9FF0C3CC-3DA6-4295-BA68-AFAAAC77F07E}" type="parTrans" cxnId="{07AE92CB-5720-43BB-9A43-2820EDBC2009}">
      <dgm:prSet/>
      <dgm:spPr/>
      <dgm:t>
        <a:bodyPr/>
        <a:lstStyle/>
        <a:p>
          <a:endParaRPr lang="ru-RU"/>
        </a:p>
      </dgm:t>
    </dgm:pt>
    <dgm:pt modelId="{F7AAF6F3-AC2B-4989-88B3-E7ACA03A526A}" type="sibTrans" cxnId="{07AE92CB-5720-43BB-9A43-2820EDBC2009}">
      <dgm:prSet/>
      <dgm:spPr/>
      <dgm:t>
        <a:bodyPr/>
        <a:lstStyle/>
        <a:p>
          <a:endParaRPr lang="ru-RU"/>
        </a:p>
      </dgm:t>
    </dgm:pt>
    <dgm:pt modelId="{CB518609-6272-4126-89A1-752F2FDABA9A}" type="pres">
      <dgm:prSet presAssocID="{3CD9C1A7-C2FB-4B39-8ACB-61392EBFCE8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98CB1B-D553-48F5-91BD-9528B4680829}" type="pres">
      <dgm:prSet presAssocID="{6A3BD702-1627-45D0-9959-2C50D0708781}" presName="roof" presStyleLbl="dkBgShp" presStyleIdx="0" presStyleCnt="2"/>
      <dgm:spPr/>
      <dgm:t>
        <a:bodyPr/>
        <a:lstStyle/>
        <a:p>
          <a:endParaRPr lang="ru-RU"/>
        </a:p>
      </dgm:t>
    </dgm:pt>
    <dgm:pt modelId="{4CE10876-3A4E-4385-B8D7-256AD8F0F903}" type="pres">
      <dgm:prSet presAssocID="{6A3BD702-1627-45D0-9959-2C50D0708781}" presName="pillars" presStyleCnt="0"/>
      <dgm:spPr/>
    </dgm:pt>
    <dgm:pt modelId="{2DEA3D78-1FF1-4FA6-B890-CEEC7271638A}" type="pres">
      <dgm:prSet presAssocID="{6A3BD702-1627-45D0-9959-2C50D0708781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97E71-E094-46B4-BA57-FAF8CC1ADAA3}" type="pres">
      <dgm:prSet presAssocID="{032572FB-BFE3-4A6D-AEDA-819F44ED80C3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45382D-754A-4AE4-80E0-EE0D9EC4F4B2}" type="pres">
      <dgm:prSet presAssocID="{6A3BD702-1627-45D0-9959-2C50D0708781}" presName="base" presStyleLbl="dkBgShp" presStyleIdx="1" presStyleCnt="2"/>
      <dgm:spPr/>
    </dgm:pt>
  </dgm:ptLst>
  <dgm:cxnLst>
    <dgm:cxn modelId="{5ADD2110-341A-4CA7-B9C6-05D89D5E0FE1}" type="presOf" srcId="{2F8B6E60-7E05-43D5-B1D1-75B746E70D69}" destId="{2DEA3D78-1FF1-4FA6-B890-CEEC7271638A}" srcOrd="0" destOrd="0" presId="urn:microsoft.com/office/officeart/2005/8/layout/hList3"/>
    <dgm:cxn modelId="{07AE92CB-5720-43BB-9A43-2820EDBC2009}" srcId="{6A3BD702-1627-45D0-9959-2C50D0708781}" destId="{032572FB-BFE3-4A6D-AEDA-819F44ED80C3}" srcOrd="1" destOrd="0" parTransId="{9FF0C3CC-3DA6-4295-BA68-AFAAAC77F07E}" sibTransId="{F7AAF6F3-AC2B-4989-88B3-E7ACA03A526A}"/>
    <dgm:cxn modelId="{44FC32C0-FC0B-4EA4-83DE-C2684A31319C}" type="presOf" srcId="{6A3BD702-1627-45D0-9959-2C50D0708781}" destId="{D998CB1B-D553-48F5-91BD-9528B4680829}" srcOrd="0" destOrd="0" presId="urn:microsoft.com/office/officeart/2005/8/layout/hList3"/>
    <dgm:cxn modelId="{7BB52F47-863A-4A6C-97E0-11B0F6EF9A0B}" srcId="{3CD9C1A7-C2FB-4B39-8ACB-61392EBFCE85}" destId="{6A3BD702-1627-45D0-9959-2C50D0708781}" srcOrd="0" destOrd="0" parTransId="{48ADC932-D4A1-4CD0-885A-B6BBE585DD5D}" sibTransId="{8EF71EA6-EDD4-471F-BAAF-66512940871B}"/>
    <dgm:cxn modelId="{00508DB2-FD38-41AB-8784-A2905F37059B}" type="presOf" srcId="{032572FB-BFE3-4A6D-AEDA-819F44ED80C3}" destId="{BC997E71-E094-46B4-BA57-FAF8CC1ADAA3}" srcOrd="0" destOrd="0" presId="urn:microsoft.com/office/officeart/2005/8/layout/hList3"/>
    <dgm:cxn modelId="{2EA0BD3A-9B45-4541-A280-BFED10F5E07D}" srcId="{6A3BD702-1627-45D0-9959-2C50D0708781}" destId="{2F8B6E60-7E05-43D5-B1D1-75B746E70D69}" srcOrd="0" destOrd="0" parTransId="{B7E45D88-B713-448E-BDA7-8974D512D27A}" sibTransId="{1010AE28-267A-47E3-AE17-346044798808}"/>
    <dgm:cxn modelId="{9958C501-EA52-4C7A-B8C9-C5866F8AAC86}" type="presOf" srcId="{3CD9C1A7-C2FB-4B39-8ACB-61392EBFCE85}" destId="{CB518609-6272-4126-89A1-752F2FDABA9A}" srcOrd="0" destOrd="0" presId="urn:microsoft.com/office/officeart/2005/8/layout/hList3"/>
    <dgm:cxn modelId="{1EEC5FAE-C02F-4099-B1B8-D95F83CFDE2D}" type="presParOf" srcId="{CB518609-6272-4126-89A1-752F2FDABA9A}" destId="{D998CB1B-D553-48F5-91BD-9528B4680829}" srcOrd="0" destOrd="0" presId="urn:microsoft.com/office/officeart/2005/8/layout/hList3"/>
    <dgm:cxn modelId="{0240D0A0-FE2A-4106-848A-C2F52AFE4AF3}" type="presParOf" srcId="{CB518609-6272-4126-89A1-752F2FDABA9A}" destId="{4CE10876-3A4E-4385-B8D7-256AD8F0F903}" srcOrd="1" destOrd="0" presId="urn:microsoft.com/office/officeart/2005/8/layout/hList3"/>
    <dgm:cxn modelId="{A47C9403-DEBD-457D-BB07-F11B690C559D}" type="presParOf" srcId="{4CE10876-3A4E-4385-B8D7-256AD8F0F903}" destId="{2DEA3D78-1FF1-4FA6-B890-CEEC7271638A}" srcOrd="0" destOrd="0" presId="urn:microsoft.com/office/officeart/2005/8/layout/hList3"/>
    <dgm:cxn modelId="{0B5D76C4-4B1D-4081-A048-6210A464C8D3}" type="presParOf" srcId="{4CE10876-3A4E-4385-B8D7-256AD8F0F903}" destId="{BC997E71-E094-46B4-BA57-FAF8CC1ADAA3}" srcOrd="1" destOrd="0" presId="urn:microsoft.com/office/officeart/2005/8/layout/hList3"/>
    <dgm:cxn modelId="{0AC7B809-1332-4365-877D-75863AF47FB6}" type="presParOf" srcId="{CB518609-6272-4126-89A1-752F2FDABA9A}" destId="{F545382D-754A-4AE4-80E0-EE0D9EC4F4B2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2E3C4-33D8-4601-9ABC-57FCB38EBA4A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9EB56-BD2F-44D4-B9BA-852A21DCF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C15C14-1F6D-4079-A8CB-AAA25EAA09B8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F6CC6B-9B2E-4568-B299-FAB2AE823D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Логоритмика, как метод развития у детей музыкальных способностей.</a:t>
            </a:r>
            <a:endParaRPr lang="ru-RU" sz="3600" dirty="0"/>
          </a:p>
        </p:txBody>
      </p:sp>
      <p:pic>
        <p:nvPicPr>
          <p:cNvPr id="4" name="Содержимое 3" descr="красив ноты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7068" y="1554163"/>
            <a:ext cx="5222264" cy="452596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85786" y="714356"/>
          <a:ext cx="807249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1500166" y="785794"/>
            <a:ext cx="207170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слухового внимания</a:t>
            </a:r>
            <a:endParaRPr lang="ru-RU" sz="1400" dirty="0"/>
          </a:p>
        </p:txBody>
      </p:sp>
      <p:sp>
        <p:nvSpPr>
          <p:cNvPr id="6" name="Овал 5"/>
          <p:cNvSpPr/>
          <p:nvPr/>
        </p:nvSpPr>
        <p:spPr>
          <a:xfrm>
            <a:off x="5929322" y="857232"/>
            <a:ext cx="2143140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общей и тонкой </a:t>
            </a:r>
            <a:r>
              <a:rPr lang="ru-RU" sz="1200" dirty="0" err="1" smtClean="0"/>
              <a:t>маторики,мимики</a:t>
            </a:r>
            <a:r>
              <a:rPr lang="ru-RU" sz="1200" dirty="0" smtClean="0"/>
              <a:t>, пантомимики.</a:t>
            </a:r>
            <a:endParaRPr lang="ru-RU" sz="1200" dirty="0"/>
          </a:p>
        </p:txBody>
      </p:sp>
      <p:sp>
        <p:nvSpPr>
          <p:cNvPr id="8" name="Овал 7"/>
          <p:cNvSpPr/>
          <p:nvPr/>
        </p:nvSpPr>
        <p:spPr>
          <a:xfrm>
            <a:off x="1500166" y="4929198"/>
            <a:ext cx="214314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Воспитание выразительности и грации движения, умение перевоплощаться</a:t>
            </a:r>
            <a:endParaRPr lang="ru-RU" sz="1200" dirty="0"/>
          </a:p>
        </p:txBody>
      </p:sp>
      <p:sp>
        <p:nvSpPr>
          <p:cNvPr id="9" name="Овал 8"/>
          <p:cNvSpPr/>
          <p:nvPr/>
        </p:nvSpPr>
        <p:spPr>
          <a:xfrm>
            <a:off x="6000760" y="4929198"/>
            <a:ext cx="2214578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</a:t>
            </a:r>
            <a:r>
              <a:rPr lang="ru-RU" sz="1400" dirty="0" err="1" smtClean="0"/>
              <a:t>физиологичес-кого</a:t>
            </a:r>
            <a:r>
              <a:rPr lang="ru-RU" sz="1400" dirty="0" smtClean="0"/>
              <a:t> и фонационного дыхания.</a:t>
            </a:r>
            <a:endParaRPr lang="ru-RU" sz="14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5072066" y="2285992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143504" y="4286256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8" idx="7"/>
          </p:cNvCxnSpPr>
          <p:nvPr/>
        </p:nvCxnSpPr>
        <p:spPr>
          <a:xfrm rot="5400000">
            <a:off x="3269374" y="4346331"/>
            <a:ext cx="862642" cy="742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5"/>
          </p:cNvCxnSpPr>
          <p:nvPr/>
        </p:nvCxnSpPr>
        <p:spPr>
          <a:xfrm rot="16200000" flipH="1">
            <a:off x="3156984" y="2299736"/>
            <a:ext cx="1169314" cy="9463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11"/>
          <p:cNvGraphicFramePr>
            <a:graphicFrameLocks noGrp="1"/>
          </p:cNvGraphicFramePr>
          <p:nvPr>
            <p:ph idx="4294967295"/>
          </p:nvPr>
        </p:nvGraphicFramePr>
        <p:xfrm>
          <a:off x="0" y="571500"/>
          <a:ext cx="8229600" cy="600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 rot="5400000">
            <a:off x="5929322" y="42148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628" y="273050"/>
            <a:ext cx="3500462" cy="116205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4C890F"/>
                </a:solidFill>
              </a:rPr>
              <a:t>В чем ценность?</a:t>
            </a:r>
            <a:endParaRPr lang="ru-RU" sz="3200" dirty="0">
              <a:solidFill>
                <a:srgbClr val="4C890F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072066" y="1435100"/>
            <a:ext cx="3214710" cy="469106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Для детей дошкольного возраста очень ценными являются имитационные движения, включение которых в занятие помогает работе над выразительностью движения, над пластикой, над эмоциональной насыщенностью.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8" name="Содержимое 7" descr="прыжок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000108"/>
            <a:ext cx="4214842" cy="507209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ost-71710-1248841856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873" r="14873"/>
          <a:stretch>
            <a:fillRect/>
          </a:stretch>
        </p:blipFill>
        <p:spPr>
          <a:xfrm>
            <a:off x="571472" y="428604"/>
            <a:ext cx="7881764" cy="378621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Музыкально –игровые упражнения.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7119958" cy="967616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« Лягушата», « Автобус», « Сороконожка», « Червячки», </a:t>
            </a:r>
          </a:p>
          <a:p>
            <a:pPr algn="just"/>
            <a:r>
              <a:rPr lang="ru-RU" sz="1800" dirty="0" smtClean="0"/>
              <a:t>« Марш»,» Пугало», « У Жирафов», « Охотник и заяц», « Утята» и др.</a:t>
            </a:r>
            <a:endParaRPr lang="ru-RU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Пальчиковая гимнастика.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« Разминка», </a:t>
            </a:r>
          </a:p>
          <a:p>
            <a:r>
              <a:rPr lang="ru-RU" sz="2000" dirty="0" smtClean="0"/>
              <a:t>« Поднимаем руки», « Солдатики», </a:t>
            </a:r>
          </a:p>
          <a:p>
            <a:r>
              <a:rPr lang="ru-RU" sz="2000" dirty="0" smtClean="0"/>
              <a:t>« Вертушки», </a:t>
            </a:r>
          </a:p>
          <a:p>
            <a:r>
              <a:rPr lang="ru-RU" sz="2000" dirty="0" smtClean="0"/>
              <a:t>« Играем на рояле», « Дождик», </a:t>
            </a:r>
          </a:p>
          <a:p>
            <a:r>
              <a:rPr lang="ru-RU" sz="2000" dirty="0" smtClean="0"/>
              <a:t>« Молоточки», </a:t>
            </a:r>
          </a:p>
          <a:p>
            <a:r>
              <a:rPr lang="ru-RU" sz="2000" dirty="0" smtClean="0"/>
              <a:t>« Бабочки», </a:t>
            </a:r>
          </a:p>
          <a:p>
            <a:r>
              <a:rPr lang="ru-RU" sz="2000" dirty="0" smtClean="0"/>
              <a:t>« Птицы-пальчики», «Волны», « Паучки» и др.</a:t>
            </a:r>
            <a:endParaRPr lang="ru-RU" sz="2000" dirty="0"/>
          </a:p>
        </p:txBody>
      </p:sp>
      <p:pic>
        <p:nvPicPr>
          <p:cNvPr id="11" name="Содержимое 10" descr="пальцы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285860"/>
            <a:ext cx="4625975" cy="392908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634442" cy="5222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072066" y="500042"/>
            <a:ext cx="3429024" cy="785818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Почему </a:t>
            </a:r>
            <a:r>
              <a:rPr lang="ru-RU" dirty="0" err="1" smtClean="0">
                <a:solidFill>
                  <a:srgbClr val="00B050"/>
                </a:solidFill>
              </a:rPr>
              <a:t>логоритмика</a:t>
            </a:r>
            <a:r>
              <a:rPr lang="ru-RU" dirty="0" smtClean="0">
                <a:solidFill>
                  <a:srgbClr val="00B050"/>
                </a:solidFill>
              </a:rPr>
              <a:t>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143504" y="1285860"/>
            <a:ext cx="3250688" cy="4983642"/>
          </a:xfrm>
        </p:spPr>
        <p:txBody>
          <a:bodyPr>
            <a:normAutofit fontScale="77500" lnSpcReduction="20000"/>
          </a:bodyPr>
          <a:lstStyle/>
          <a:p>
            <a:r>
              <a:rPr lang="ru-RU" sz="3400" i="1" dirty="0" smtClean="0">
                <a:solidFill>
                  <a:srgbClr val="7030A0"/>
                </a:solidFill>
              </a:rPr>
              <a:t>Характерной особенностью этого метода является игровая форма подачи учебного материала, комплексный характер, доступность и практичность использования, что превращает занятия в веселую обучающую игру</a:t>
            </a:r>
            <a:r>
              <a:rPr lang="ru-RU" sz="2400" i="1" dirty="0" smtClean="0">
                <a:solidFill>
                  <a:srgbClr val="7030A0"/>
                </a:solidFill>
              </a:rPr>
              <a:t>.</a:t>
            </a:r>
            <a:endParaRPr lang="ru-RU" sz="2400" i="1" dirty="0">
              <a:solidFill>
                <a:srgbClr val="7030A0"/>
              </a:solidFill>
            </a:endParaRPr>
          </a:p>
        </p:txBody>
      </p:sp>
      <p:pic>
        <p:nvPicPr>
          <p:cNvPr id="6" name="Содержимое 5" descr="ритм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357298"/>
            <a:ext cx="4572032" cy="421484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429008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solidFill>
                  <a:srgbClr val="7030A0"/>
                </a:solidFill>
              </a:rPr>
              <a:t>Что такое </a:t>
            </a:r>
            <a:r>
              <a:rPr lang="ru-RU" sz="8800" dirty="0" err="1" smtClean="0">
                <a:solidFill>
                  <a:srgbClr val="7030A0"/>
                </a:solidFill>
              </a:rPr>
              <a:t>логоритмика</a:t>
            </a:r>
            <a:r>
              <a:rPr lang="ru-RU" sz="8800" dirty="0" smtClean="0">
                <a:solidFill>
                  <a:srgbClr val="7030A0"/>
                </a:solidFill>
              </a:rPr>
              <a:t>?</a:t>
            </a:r>
            <a:endParaRPr lang="ru-RU" sz="8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857224" y="2714620"/>
            <a:ext cx="328614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Логоритмика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929190" y="1000108"/>
            <a:ext cx="250033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Музыка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50033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Речь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929190" y="4643446"/>
            <a:ext cx="257176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Движение</a:t>
            </a:r>
            <a:endParaRPr lang="ru-RU" dirty="0"/>
          </a:p>
        </p:txBody>
      </p:sp>
      <p:cxnSp>
        <p:nvCxnSpPr>
          <p:cNvPr id="8" name="Прямая соединительная линия 7"/>
          <p:cNvCxnSpPr>
            <a:endCxn id="4" idx="3"/>
          </p:cNvCxnSpPr>
          <p:nvPr/>
        </p:nvCxnSpPr>
        <p:spPr>
          <a:xfrm rot="5400000" flipH="1" flipV="1">
            <a:off x="3926890" y="2120770"/>
            <a:ext cx="1513509" cy="1223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6"/>
          </p:cNvCxnSpPr>
          <p:nvPr/>
        </p:nvCxnSpPr>
        <p:spPr>
          <a:xfrm flipV="1">
            <a:off x="4143372" y="3357562"/>
            <a:ext cx="928694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" idx="6"/>
          </p:cNvCxnSpPr>
          <p:nvPr/>
        </p:nvCxnSpPr>
        <p:spPr>
          <a:xfrm>
            <a:off x="4143372" y="3393281"/>
            <a:ext cx="1000132" cy="1535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85813" y="2643188"/>
            <a:ext cx="8358187" cy="3643312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>
                <a:solidFill>
                  <a:srgbClr val="7030A0"/>
                </a:solidFill>
              </a:rPr>
              <a:t>1. Полезны для всестороннего гармоничного развития личности малыша.</a:t>
            </a:r>
          </a:p>
          <a:p>
            <a:r>
              <a:rPr lang="ru-RU" sz="2200" dirty="0" smtClean="0">
                <a:solidFill>
                  <a:srgbClr val="7030A0"/>
                </a:solidFill>
              </a:rPr>
              <a:t>2. Развивают музыкальный слух, ритм и память, активную речь, эмоциональность, внимательность, творчество, навыки мелкой и крупной моторики. А также слуховые, зрительные, тактильные способности к восприятию информации и концентрации внимания.</a:t>
            </a:r>
          </a:p>
          <a:p>
            <a:r>
              <a:rPr lang="ru-RU" sz="2200" dirty="0" smtClean="0">
                <a:solidFill>
                  <a:srgbClr val="7030A0"/>
                </a:solidFill>
              </a:rPr>
              <a:t>3. Улучшают общее физическое развитие, укрепляют мышечные корсет, формируют осанку.</a:t>
            </a:r>
          </a:p>
          <a:p>
            <a:r>
              <a:rPr lang="ru-RU" sz="2200" dirty="0" smtClean="0">
                <a:solidFill>
                  <a:srgbClr val="7030A0"/>
                </a:solidFill>
              </a:rPr>
              <a:t>4. Воспитывают умения взаимодействовать в коллективе, добиваясь взаимопонимания и компромиссов.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000250" y="714375"/>
            <a:ext cx="7143750" cy="1714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Занятия веселой музыкально- ритмичной деятельностью: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500042"/>
          <a:ext cx="835824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357950" y="5429264"/>
            <a:ext cx="214314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Традиционность,</a:t>
            </a:r>
          </a:p>
          <a:p>
            <a:pPr algn="ctr"/>
            <a:r>
              <a:rPr lang="ru-RU" sz="1600" dirty="0" smtClean="0"/>
              <a:t>интерес и удовольствие детей.</a:t>
            </a:r>
            <a:endParaRPr lang="ru-RU" sz="1600" dirty="0"/>
          </a:p>
        </p:txBody>
      </p:sp>
      <p:cxnSp>
        <p:nvCxnSpPr>
          <p:cNvPr id="5" name="Прямая соединительная линия 4"/>
          <p:cNvCxnSpPr>
            <a:endCxn id="3" idx="1"/>
          </p:cNvCxnSpPr>
          <p:nvPr/>
        </p:nvCxnSpPr>
        <p:spPr>
          <a:xfrm rot="16200000" flipH="1">
            <a:off x="5322099" y="4893479"/>
            <a:ext cx="1143008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4942" y="714356"/>
            <a:ext cx="3181234" cy="857256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n/>
                <a:solidFill>
                  <a:schemeClr val="accent4"/>
                </a:solidFill>
              </a:rPr>
              <a:t>Почему ритмика?</a:t>
            </a:r>
            <a:r>
              <a:rPr lang="ru-RU" b="1" i="1" dirty="0" smtClean="0">
                <a:ln/>
                <a:solidFill>
                  <a:schemeClr val="accent4"/>
                </a:solidFill>
              </a:rPr>
              <a:t/>
            </a:r>
            <a:br>
              <a:rPr lang="ru-RU" b="1" i="1" dirty="0" smtClean="0">
                <a:ln/>
                <a:solidFill>
                  <a:schemeClr val="accent4"/>
                </a:solidFill>
              </a:rPr>
            </a:br>
            <a:endParaRPr lang="ru-RU" b="1" i="1" dirty="0">
              <a:solidFill>
                <a:schemeClr val="accent4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072066" y="1285860"/>
            <a:ext cx="3571900" cy="4983642"/>
          </a:xfrm>
        </p:spPr>
        <p:txBody>
          <a:bodyPr>
            <a:normAutofit fontScale="92500"/>
          </a:bodyPr>
          <a:lstStyle/>
          <a:p>
            <a:r>
              <a:rPr lang="ru-RU" sz="1800" b="1" i="1" dirty="0" smtClean="0">
                <a:solidFill>
                  <a:srgbClr val="00B050"/>
                </a:solidFill>
              </a:rPr>
              <a:t>Все  окружающее нас живет по законам ритма. Смена времен года, день и ночь, сердечный ритм и многое другое подчинено определенному ритму. Любые ритмические движения активизируют деятельность мозга человека. Поэтому с самого раннего детства рекомендуется заниматься развитием чувства ритма в доступной для дошкольников форме- ритмических упражнениях и играх. Занятия создают положительный эмоциональный настрой к выполнению упражнений.</a:t>
            </a:r>
          </a:p>
          <a:p>
            <a:endParaRPr lang="ru-RU" sz="1600" dirty="0"/>
          </a:p>
        </p:txBody>
      </p:sp>
      <p:pic>
        <p:nvPicPr>
          <p:cNvPr id="8" name="Содержимое 7" descr="ballet-boy-boys-children-cute-Favim.com-12210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699101"/>
            <a:ext cx="4500594" cy="365872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Какие задачи решаются?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00100" y="5355102"/>
            <a:ext cx="7394092" cy="9144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900" dirty="0" smtClean="0">
                <a:solidFill>
                  <a:srgbClr val="7030A0"/>
                </a:solidFill>
              </a:rPr>
              <a:t>Музыкально – ритмические игры и упражнения используются на занятиях по ритмике для решения самых разных задач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914400" y="274638"/>
          <a:ext cx="74803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714357"/>
            <a:ext cx="8458200" cy="2071701"/>
          </a:xfrm>
        </p:spPr>
        <p:txBody>
          <a:bodyPr/>
          <a:lstStyle/>
          <a:p>
            <a:pPr algn="ctr"/>
            <a:r>
              <a:rPr lang="ru-RU" dirty="0" smtClean="0"/>
              <a:t>Как строится занятие?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401080" cy="224370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Каждое логоритмическое занятие имеет сюжетный характер. Ярко, эмоционально, в атмосфере праздника дети учатся многим интересным вещам.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569</TotalTime>
  <Words>525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Открытая</vt:lpstr>
      <vt:lpstr>Яркая</vt:lpstr>
      <vt:lpstr>Аспект</vt:lpstr>
      <vt:lpstr>Трек</vt:lpstr>
      <vt:lpstr>Логоритмика, как метод развития у детей музыкальных способностей.</vt:lpstr>
      <vt:lpstr>Почему логоритмика?</vt:lpstr>
      <vt:lpstr>Что такое логоритмика?</vt:lpstr>
      <vt:lpstr>Слайд 4</vt:lpstr>
      <vt:lpstr>Занятия веселой музыкально- ритмичной деятельностью:</vt:lpstr>
      <vt:lpstr>Слайд 6</vt:lpstr>
      <vt:lpstr>Почему ритмика? </vt:lpstr>
      <vt:lpstr>Какие задачи решаются?</vt:lpstr>
      <vt:lpstr>Как строится занятие?</vt:lpstr>
      <vt:lpstr>Слайд 10</vt:lpstr>
      <vt:lpstr>Слайд 11</vt:lpstr>
      <vt:lpstr>В чем ценность?</vt:lpstr>
      <vt:lpstr>Музыкально –игровые упражнения.</vt:lpstr>
      <vt:lpstr>Пальчиковая гимнастика.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Логоритмика как метод развития у детей музыкальных способностей.</dc:title>
  <dc:creator>Алена</dc:creator>
  <cp:lastModifiedBy>Алёнка</cp:lastModifiedBy>
  <cp:revision>59</cp:revision>
  <dcterms:created xsi:type="dcterms:W3CDTF">2012-03-16T02:21:07Z</dcterms:created>
  <dcterms:modified xsi:type="dcterms:W3CDTF">2014-02-05T03:32:25Z</dcterms:modified>
</cp:coreProperties>
</file>